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8" r:id="rId18"/>
    <p:sldId id="279" r:id="rId19"/>
    <p:sldId id="280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61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C5F0"/>
    <a:srgbClr val="2B9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53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31C3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3746500" cy="6858000"/>
          </a:xfrm>
          <a:custGeom>
            <a:avLst/>
            <a:gdLst/>
            <a:ahLst/>
            <a:cxnLst/>
            <a:rect l="l" t="t" r="r" b="b"/>
            <a:pathLst>
              <a:path w="3746500" h="6858000">
                <a:moveTo>
                  <a:pt x="3745991" y="0"/>
                </a:moveTo>
                <a:lnTo>
                  <a:pt x="0" y="0"/>
                </a:lnTo>
                <a:lnTo>
                  <a:pt x="0" y="6858000"/>
                </a:lnTo>
                <a:lnTo>
                  <a:pt x="3745991" y="6858000"/>
                </a:lnTo>
                <a:lnTo>
                  <a:pt x="3745991" y="0"/>
                </a:lnTo>
                <a:close/>
              </a:path>
            </a:pathLst>
          </a:custGeom>
          <a:solidFill>
            <a:srgbClr val="EFA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17" y="455930"/>
            <a:ext cx="3256661" cy="4953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17" y="992377"/>
            <a:ext cx="3514852" cy="4953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17" y="1528521"/>
            <a:ext cx="1112520" cy="4956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817" y="2065654"/>
            <a:ext cx="3249676" cy="4953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17" y="2602102"/>
            <a:ext cx="2018411" cy="4953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17" y="3138246"/>
            <a:ext cx="3176270" cy="4956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0570" y="-72670"/>
            <a:ext cx="6610858" cy="1233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930" y="1117219"/>
            <a:ext cx="10772139" cy="430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31C3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ck24x7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9" Type="http://schemas.openxmlformats.org/officeDocument/2006/relationships/image" Target="../media/image256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42" Type="http://schemas.openxmlformats.org/officeDocument/2006/relationships/image" Target="../media/image259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41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4" Type="http://schemas.openxmlformats.org/officeDocument/2006/relationships/image" Target="../media/image261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43" Type="http://schemas.openxmlformats.org/officeDocument/2006/relationships/image" Target="../media/image260.png"/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0315" y="0"/>
            <a:ext cx="4404360" cy="6858000"/>
          </a:xfrm>
          <a:custGeom>
            <a:avLst/>
            <a:gdLst/>
            <a:ahLst/>
            <a:cxnLst/>
            <a:rect l="l" t="t" r="r" b="b"/>
            <a:pathLst>
              <a:path w="4404359" h="6858000">
                <a:moveTo>
                  <a:pt x="0" y="6858000"/>
                </a:moveTo>
                <a:lnTo>
                  <a:pt x="4404360" y="6858000"/>
                </a:lnTo>
                <a:lnTo>
                  <a:pt x="44043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868295" cy="6858000"/>
          </a:xfrm>
          <a:custGeom>
            <a:avLst/>
            <a:gdLst/>
            <a:ahLst/>
            <a:cxnLst/>
            <a:rect l="l" t="t" r="r" b="b"/>
            <a:pathLst>
              <a:path w="2868295" h="6858000">
                <a:moveTo>
                  <a:pt x="0" y="6858000"/>
                </a:moveTo>
                <a:lnTo>
                  <a:pt x="2868168" y="6858000"/>
                </a:lnTo>
                <a:lnTo>
                  <a:pt x="286816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106920" cy="6896100"/>
            <a:chOff x="0" y="0"/>
            <a:chExt cx="7106920" cy="6896100"/>
          </a:xfrm>
        </p:grpSpPr>
        <p:sp>
          <p:nvSpPr>
            <p:cNvPr id="5" name="object 5"/>
            <p:cNvSpPr/>
            <p:nvPr/>
          </p:nvSpPr>
          <p:spPr>
            <a:xfrm>
              <a:off x="2173223" y="3307079"/>
              <a:ext cx="4895215" cy="3550920"/>
            </a:xfrm>
            <a:custGeom>
              <a:avLst/>
              <a:gdLst/>
              <a:ahLst/>
              <a:cxnLst/>
              <a:rect l="l" t="t" r="r" b="b"/>
              <a:pathLst>
                <a:path w="4895215" h="3550920">
                  <a:moveTo>
                    <a:pt x="0" y="462407"/>
                  </a:moveTo>
                  <a:lnTo>
                    <a:pt x="0" y="3550916"/>
                  </a:lnTo>
                </a:path>
                <a:path w="4895215" h="3550920">
                  <a:moveTo>
                    <a:pt x="3879316" y="3550916"/>
                  </a:moveTo>
                  <a:lnTo>
                    <a:pt x="4686934" y="3084931"/>
                  </a:lnTo>
                  <a:lnTo>
                    <a:pt x="4736592" y="3051898"/>
                  </a:lnTo>
                  <a:lnTo>
                    <a:pt x="4779518" y="3015564"/>
                  </a:lnTo>
                  <a:lnTo>
                    <a:pt x="4812537" y="2972625"/>
                  </a:lnTo>
                  <a:lnTo>
                    <a:pt x="4842256" y="2926384"/>
                  </a:lnTo>
                  <a:lnTo>
                    <a:pt x="4865370" y="2880144"/>
                  </a:lnTo>
                  <a:lnTo>
                    <a:pt x="4881880" y="2830601"/>
                  </a:lnTo>
                  <a:lnTo>
                    <a:pt x="4891785" y="2777756"/>
                  </a:lnTo>
                  <a:lnTo>
                    <a:pt x="4895087" y="2724912"/>
                  </a:lnTo>
                  <a:lnTo>
                    <a:pt x="4891785" y="2672067"/>
                  </a:lnTo>
                  <a:lnTo>
                    <a:pt x="4881880" y="2622524"/>
                  </a:lnTo>
                  <a:lnTo>
                    <a:pt x="4865370" y="2569679"/>
                  </a:lnTo>
                  <a:lnTo>
                    <a:pt x="4842256" y="2523439"/>
                  </a:lnTo>
                  <a:lnTo>
                    <a:pt x="4812537" y="2477198"/>
                  </a:lnTo>
                  <a:lnTo>
                    <a:pt x="4779518" y="2434259"/>
                  </a:lnTo>
                  <a:lnTo>
                    <a:pt x="4736592" y="2397925"/>
                  </a:lnTo>
                  <a:lnTo>
                    <a:pt x="4686934" y="2364892"/>
                  </a:lnTo>
                  <a:lnTo>
                    <a:pt x="696976" y="62737"/>
                  </a:lnTo>
                  <a:lnTo>
                    <a:pt x="670559" y="46228"/>
                  </a:lnTo>
                  <a:lnTo>
                    <a:pt x="640842" y="33020"/>
                  </a:lnTo>
                  <a:lnTo>
                    <a:pt x="610996" y="23114"/>
                  </a:lnTo>
                  <a:lnTo>
                    <a:pt x="581278" y="13208"/>
                  </a:lnTo>
                  <a:lnTo>
                    <a:pt x="525144" y="3302"/>
                  </a:lnTo>
                  <a:lnTo>
                    <a:pt x="465708" y="0"/>
                  </a:lnTo>
                  <a:lnTo>
                    <a:pt x="419481" y="0"/>
                  </a:lnTo>
                  <a:lnTo>
                    <a:pt x="376555" y="6604"/>
                  </a:lnTo>
                  <a:lnTo>
                    <a:pt x="333628" y="19812"/>
                  </a:lnTo>
                  <a:lnTo>
                    <a:pt x="290702" y="33020"/>
                  </a:lnTo>
                  <a:lnTo>
                    <a:pt x="251078" y="52832"/>
                  </a:lnTo>
                  <a:lnTo>
                    <a:pt x="211455" y="75946"/>
                  </a:lnTo>
                  <a:lnTo>
                    <a:pt x="175006" y="99060"/>
                  </a:lnTo>
                  <a:lnTo>
                    <a:pt x="141986" y="128778"/>
                  </a:lnTo>
                  <a:lnTo>
                    <a:pt x="112268" y="161798"/>
                  </a:lnTo>
                  <a:lnTo>
                    <a:pt x="85851" y="198120"/>
                  </a:lnTo>
                  <a:lnTo>
                    <a:pt x="59436" y="234569"/>
                  </a:lnTo>
                  <a:lnTo>
                    <a:pt x="39624" y="277495"/>
                  </a:lnTo>
                  <a:lnTo>
                    <a:pt x="23113" y="320421"/>
                  </a:lnTo>
                  <a:lnTo>
                    <a:pt x="9906" y="366649"/>
                  </a:lnTo>
                  <a:lnTo>
                    <a:pt x="3301" y="412877"/>
                  </a:lnTo>
                  <a:lnTo>
                    <a:pt x="0" y="46240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12591" cy="6857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64892" y="0"/>
              <a:ext cx="727075" cy="6858000"/>
            </a:xfrm>
            <a:custGeom>
              <a:avLst/>
              <a:gdLst/>
              <a:ahLst/>
              <a:cxnLst/>
              <a:rect l="l" t="t" r="r" b="b"/>
              <a:pathLst>
                <a:path w="727075" h="6858000">
                  <a:moveTo>
                    <a:pt x="30327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3276" y="6858000"/>
                  </a:lnTo>
                  <a:lnTo>
                    <a:pt x="303276" y="0"/>
                  </a:lnTo>
                  <a:close/>
                </a:path>
                <a:path w="727075" h="6858000">
                  <a:moveTo>
                    <a:pt x="726948" y="0"/>
                  </a:moveTo>
                  <a:lnTo>
                    <a:pt x="725411" y="0"/>
                  </a:lnTo>
                  <a:lnTo>
                    <a:pt x="725411" y="6858000"/>
                  </a:lnTo>
                  <a:lnTo>
                    <a:pt x="726948" y="6858000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DA346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988936" y="0"/>
            <a:ext cx="5203190" cy="6858000"/>
            <a:chOff x="6988936" y="0"/>
            <a:chExt cx="5203190" cy="6858000"/>
          </a:xfrm>
        </p:grpSpPr>
        <p:sp>
          <p:nvSpPr>
            <p:cNvPr id="9" name="object 9"/>
            <p:cNvSpPr/>
            <p:nvPr/>
          </p:nvSpPr>
          <p:spPr>
            <a:xfrm>
              <a:off x="7694675" y="0"/>
              <a:ext cx="4497705" cy="6858000"/>
            </a:xfrm>
            <a:custGeom>
              <a:avLst/>
              <a:gdLst/>
              <a:ahLst/>
              <a:cxnLst/>
              <a:rect l="l" t="t" r="r" b="b"/>
              <a:pathLst>
                <a:path w="4497705" h="6858000">
                  <a:moveTo>
                    <a:pt x="44973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7324" y="6858000"/>
                  </a:lnTo>
                  <a:lnTo>
                    <a:pt x="4497324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92111" y="841247"/>
              <a:ext cx="2673350" cy="2976880"/>
            </a:xfrm>
            <a:custGeom>
              <a:avLst/>
              <a:gdLst/>
              <a:ahLst/>
              <a:cxnLst/>
              <a:rect l="l" t="t" r="r" b="b"/>
              <a:pathLst>
                <a:path w="2673350" h="2976879">
                  <a:moveTo>
                    <a:pt x="0" y="252602"/>
                  </a:moveTo>
                  <a:lnTo>
                    <a:pt x="0" y="2723768"/>
                  </a:lnTo>
                  <a:lnTo>
                    <a:pt x="1778" y="2741929"/>
                  </a:lnTo>
                  <a:lnTo>
                    <a:pt x="3556" y="2759964"/>
                  </a:lnTo>
                  <a:lnTo>
                    <a:pt x="5461" y="2776093"/>
                  </a:lnTo>
                  <a:lnTo>
                    <a:pt x="10795" y="2792349"/>
                  </a:lnTo>
                  <a:lnTo>
                    <a:pt x="14478" y="2808604"/>
                  </a:lnTo>
                  <a:lnTo>
                    <a:pt x="36068" y="2853690"/>
                  </a:lnTo>
                  <a:lnTo>
                    <a:pt x="75692" y="2904235"/>
                  </a:lnTo>
                  <a:lnTo>
                    <a:pt x="128016" y="2942082"/>
                  </a:lnTo>
                  <a:lnTo>
                    <a:pt x="185801" y="2967354"/>
                  </a:lnTo>
                  <a:lnTo>
                    <a:pt x="250698" y="2976372"/>
                  </a:lnTo>
                  <a:lnTo>
                    <a:pt x="266954" y="2976372"/>
                  </a:lnTo>
                  <a:lnTo>
                    <a:pt x="283210" y="2976372"/>
                  </a:lnTo>
                  <a:lnTo>
                    <a:pt x="331851" y="2963799"/>
                  </a:lnTo>
                  <a:lnTo>
                    <a:pt x="380619" y="2942082"/>
                  </a:lnTo>
                  <a:lnTo>
                    <a:pt x="2559431" y="1684781"/>
                  </a:lnTo>
                  <a:lnTo>
                    <a:pt x="2609977" y="1646936"/>
                  </a:lnTo>
                  <a:lnTo>
                    <a:pt x="2644267" y="1598167"/>
                  </a:lnTo>
                  <a:lnTo>
                    <a:pt x="2665857" y="1545971"/>
                  </a:lnTo>
                  <a:lnTo>
                    <a:pt x="2673096" y="1488186"/>
                  </a:lnTo>
                  <a:lnTo>
                    <a:pt x="2671318" y="1459356"/>
                  </a:lnTo>
                  <a:lnTo>
                    <a:pt x="2656840" y="1403350"/>
                  </a:lnTo>
                  <a:lnTo>
                    <a:pt x="2628011" y="1352930"/>
                  </a:lnTo>
                  <a:lnTo>
                    <a:pt x="2586482" y="1309624"/>
                  </a:lnTo>
                  <a:lnTo>
                    <a:pt x="380619" y="34289"/>
                  </a:lnTo>
                  <a:lnTo>
                    <a:pt x="333629" y="12573"/>
                  </a:lnTo>
                  <a:lnTo>
                    <a:pt x="286766" y="1777"/>
                  </a:lnTo>
                  <a:lnTo>
                    <a:pt x="254381" y="0"/>
                  </a:lnTo>
                  <a:lnTo>
                    <a:pt x="229108" y="0"/>
                  </a:lnTo>
                  <a:lnTo>
                    <a:pt x="205613" y="3555"/>
                  </a:lnTo>
                  <a:lnTo>
                    <a:pt x="158750" y="18034"/>
                  </a:lnTo>
                  <a:lnTo>
                    <a:pt x="115443" y="41528"/>
                  </a:lnTo>
                  <a:lnTo>
                    <a:pt x="77597" y="70357"/>
                  </a:lnTo>
                  <a:lnTo>
                    <a:pt x="46863" y="108203"/>
                  </a:lnTo>
                  <a:lnTo>
                    <a:pt x="21590" y="151511"/>
                  </a:lnTo>
                  <a:lnTo>
                    <a:pt x="5461" y="200278"/>
                  </a:lnTo>
                  <a:lnTo>
                    <a:pt x="1778" y="225425"/>
                  </a:lnTo>
                  <a:lnTo>
                    <a:pt x="0" y="252602"/>
                  </a:lnTo>
                  <a:close/>
                </a:path>
              </a:pathLst>
            </a:custGeom>
            <a:ln w="6350">
              <a:solidFill>
                <a:srgbClr val="DA3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868167" y="0"/>
            <a:ext cx="422275" cy="6858000"/>
          </a:xfrm>
          <a:custGeom>
            <a:avLst/>
            <a:gdLst/>
            <a:ahLst/>
            <a:cxnLst/>
            <a:rect l="l" t="t" r="r" b="b"/>
            <a:pathLst>
              <a:path w="422275" h="6858000">
                <a:moveTo>
                  <a:pt x="422147" y="0"/>
                </a:moveTo>
                <a:lnTo>
                  <a:pt x="0" y="0"/>
                </a:lnTo>
                <a:lnTo>
                  <a:pt x="0" y="6858000"/>
                </a:lnTo>
                <a:lnTo>
                  <a:pt x="422147" y="6858000"/>
                </a:lnTo>
                <a:lnTo>
                  <a:pt x="422147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518027" y="509905"/>
            <a:ext cx="3583304" cy="2379345"/>
            <a:chOff x="3518027" y="509905"/>
            <a:chExt cx="3583304" cy="23793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8027" y="509905"/>
              <a:ext cx="3024758" cy="6507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8027" y="1085977"/>
              <a:ext cx="1744979" cy="6507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027" y="1661744"/>
              <a:ext cx="3583304" cy="6510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8027" y="2238502"/>
              <a:ext cx="3205099" cy="65074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301355" y="4219422"/>
            <a:ext cx="3298825" cy="13335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begin at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Calibri"/>
                <a:cs typeface="Calibri"/>
              </a:rPr>
              <a:t>11:00</a:t>
            </a:r>
            <a:endParaRPr sz="2600">
              <a:latin typeface="Calibri"/>
              <a:cs typeface="Calibri"/>
            </a:endParaRPr>
          </a:p>
          <a:p>
            <a:pPr marL="927100" marR="100330" indent="-819150">
              <a:lnSpc>
                <a:spcPct val="110000"/>
              </a:lnSpc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A.M.</a:t>
            </a:r>
            <a:r>
              <a:rPr sz="2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Eastern</a:t>
            </a:r>
            <a:r>
              <a:rPr sz="2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Calibri"/>
                <a:cs typeface="Calibri"/>
              </a:rPr>
              <a:t>(EST)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1004" y="2998723"/>
            <a:ext cx="205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Your</a:t>
            </a:r>
            <a:r>
              <a:rPr sz="24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instructors: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06165" y="3425088"/>
            <a:ext cx="3370579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0000"/>
              </a:lnSpc>
              <a:spcBef>
                <a:spcPts val="100"/>
              </a:spcBef>
            </a:pPr>
            <a:r>
              <a:rPr sz="3400" b="1" dirty="0">
                <a:solidFill>
                  <a:srgbClr val="131C36"/>
                </a:solidFill>
                <a:latin typeface="Calibri"/>
                <a:cs typeface="Calibri"/>
              </a:rPr>
              <a:t>Michael</a:t>
            </a:r>
            <a:r>
              <a:rPr sz="34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3400" b="1" dirty="0">
                <a:solidFill>
                  <a:srgbClr val="131C36"/>
                </a:solidFill>
                <a:latin typeface="Calibri"/>
                <a:cs typeface="Calibri"/>
              </a:rPr>
              <a:t>J</a:t>
            </a:r>
            <a:r>
              <a:rPr sz="34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3400" b="1" spc="-10" dirty="0">
                <a:solidFill>
                  <a:srgbClr val="131C36"/>
                </a:solidFill>
                <a:latin typeface="Calibri"/>
                <a:cs typeface="Calibri"/>
              </a:rPr>
              <a:t>Shannon </a:t>
            </a:r>
            <a:r>
              <a:rPr sz="3400" b="1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3400">
              <a:latin typeface="Calibri"/>
              <a:cs typeface="Calibri"/>
            </a:endParaRPr>
          </a:p>
          <a:p>
            <a:pPr marR="60325" algn="ctr">
              <a:lnSpc>
                <a:spcPct val="100000"/>
              </a:lnSpc>
              <a:spcBef>
                <a:spcPts val="405"/>
              </a:spcBef>
            </a:pPr>
            <a:r>
              <a:rPr sz="3400" b="1" dirty="0">
                <a:solidFill>
                  <a:srgbClr val="131C36"/>
                </a:solidFill>
                <a:latin typeface="Calibri"/>
                <a:cs typeface="Calibri"/>
              </a:rPr>
              <a:t>Dave</a:t>
            </a:r>
            <a:r>
              <a:rPr sz="3400" b="1" spc="-1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3400" b="1" spc="-10" dirty="0">
                <a:solidFill>
                  <a:srgbClr val="131C36"/>
                </a:solidFill>
                <a:latin typeface="Calibri"/>
                <a:cs typeface="Calibri"/>
              </a:rPr>
              <a:t>Robichaud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10508615" cy="803910"/>
            <a:chOff x="0" y="288559"/>
            <a:chExt cx="1050861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10012807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252" y="2447544"/>
            <a:ext cx="9438132" cy="2631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5602605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9491" y="1362455"/>
            <a:ext cx="9653016" cy="50490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435729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2234311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8701" y="1681962"/>
            <a:ext cx="5038725" cy="329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Customers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instantiate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self-hardened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Windows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Linux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servers 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subnets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SSH2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RDP/TLS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remote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299085" marR="3429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CSPs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prefer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managed server-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side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solutions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today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initial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SSH2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handshakes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for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subsequent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activities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Strict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least-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privilege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IAM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employed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52939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3.2</a:t>
            </a:r>
            <a:r>
              <a:rPr spc="-30" dirty="0"/>
              <a:t> </a:t>
            </a:r>
            <a:r>
              <a:rPr dirty="0"/>
              <a:t>Design</a:t>
            </a:r>
            <a:r>
              <a:rPr spc="-3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Secure</a:t>
            </a:r>
            <a:r>
              <a:rPr spc="-6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Center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10690"/>
            <a:ext cx="6783705" cy="188087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Logical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tenant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partitioning,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control)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location,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build)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Environmental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Heating,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Ventilation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Air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Conditioning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(HVAC),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multi-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pathway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connectivity)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" y="429209"/>
            <a:ext cx="8796655" cy="558165"/>
            <a:chOff x="495300" y="429209"/>
            <a:chExt cx="8796655" cy="558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429209"/>
              <a:ext cx="2455545" cy="558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922" y="429209"/>
              <a:ext cx="344424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0133" y="429209"/>
              <a:ext cx="6441440" cy="55808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528059" y="1609344"/>
            <a:ext cx="737870" cy="660400"/>
            <a:chOff x="3528059" y="1609344"/>
            <a:chExt cx="737870" cy="660400"/>
          </a:xfrm>
        </p:grpSpPr>
        <p:sp>
          <p:nvSpPr>
            <p:cNvPr id="7" name="object 7"/>
            <p:cNvSpPr/>
            <p:nvPr/>
          </p:nvSpPr>
          <p:spPr>
            <a:xfrm>
              <a:off x="3528059" y="1609344"/>
              <a:ext cx="737870" cy="660400"/>
            </a:xfrm>
            <a:custGeom>
              <a:avLst/>
              <a:gdLst/>
              <a:ahLst/>
              <a:cxnLst/>
              <a:rect l="l" t="t" r="r" b="b"/>
              <a:pathLst>
                <a:path w="737870" h="660400">
                  <a:moveTo>
                    <a:pt x="707263" y="0"/>
                  </a:moveTo>
                  <a:lnTo>
                    <a:pt x="30352" y="0"/>
                  </a:lnTo>
                  <a:lnTo>
                    <a:pt x="18162" y="2857"/>
                  </a:lnTo>
                  <a:lnTo>
                    <a:pt x="8556" y="10382"/>
                  </a:lnTo>
                  <a:lnTo>
                    <a:pt x="2260" y="21002"/>
                  </a:lnTo>
                  <a:lnTo>
                    <a:pt x="0" y="33146"/>
                  </a:lnTo>
                  <a:lnTo>
                    <a:pt x="0" y="626744"/>
                  </a:lnTo>
                  <a:lnTo>
                    <a:pt x="2260" y="640121"/>
                  </a:lnTo>
                  <a:lnTo>
                    <a:pt x="8556" y="650605"/>
                  </a:lnTo>
                  <a:lnTo>
                    <a:pt x="18162" y="657445"/>
                  </a:lnTo>
                  <a:lnTo>
                    <a:pt x="30352" y="659891"/>
                  </a:lnTo>
                  <a:lnTo>
                    <a:pt x="707263" y="659891"/>
                  </a:lnTo>
                  <a:lnTo>
                    <a:pt x="719453" y="657445"/>
                  </a:lnTo>
                  <a:lnTo>
                    <a:pt x="729059" y="650605"/>
                  </a:lnTo>
                  <a:lnTo>
                    <a:pt x="735355" y="640121"/>
                  </a:lnTo>
                  <a:lnTo>
                    <a:pt x="737615" y="626744"/>
                  </a:lnTo>
                  <a:lnTo>
                    <a:pt x="737615" y="33146"/>
                  </a:lnTo>
                  <a:lnTo>
                    <a:pt x="735355" y="21002"/>
                  </a:lnTo>
                  <a:lnTo>
                    <a:pt x="729059" y="10382"/>
                  </a:lnTo>
                  <a:lnTo>
                    <a:pt x="719453" y="2857"/>
                  </a:lnTo>
                  <a:lnTo>
                    <a:pt x="707263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84447" y="1754124"/>
              <a:ext cx="626745" cy="463550"/>
            </a:xfrm>
            <a:custGeom>
              <a:avLst/>
              <a:gdLst/>
              <a:ahLst/>
              <a:cxnLst/>
              <a:rect l="l" t="t" r="r" b="b"/>
              <a:pathLst>
                <a:path w="626745" h="463550">
                  <a:moveTo>
                    <a:pt x="626363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626363" y="463296"/>
                  </a:lnTo>
                  <a:lnTo>
                    <a:pt x="626363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12692" y="1665731"/>
              <a:ext cx="173990" cy="53340"/>
            </a:xfrm>
            <a:custGeom>
              <a:avLst/>
              <a:gdLst/>
              <a:ahLst/>
              <a:cxnLst/>
              <a:rect l="l" t="t" r="r" b="b"/>
              <a:pathLst>
                <a:path w="173989" h="53339">
                  <a:moveTo>
                    <a:pt x="47244" y="26670"/>
                  </a:moveTo>
                  <a:lnTo>
                    <a:pt x="45389" y="16243"/>
                  </a:lnTo>
                  <a:lnTo>
                    <a:pt x="40335" y="7772"/>
                  </a:lnTo>
                  <a:lnTo>
                    <a:pt x="32829" y="2082"/>
                  </a:lnTo>
                  <a:lnTo>
                    <a:pt x="23622" y="0"/>
                  </a:lnTo>
                  <a:lnTo>
                    <a:pt x="14401" y="2095"/>
                  </a:lnTo>
                  <a:lnTo>
                    <a:pt x="6896" y="7810"/>
                  </a:lnTo>
                  <a:lnTo>
                    <a:pt x="1841" y="16294"/>
                  </a:lnTo>
                  <a:lnTo>
                    <a:pt x="0" y="26670"/>
                  </a:lnTo>
                  <a:lnTo>
                    <a:pt x="1841" y="36969"/>
                  </a:lnTo>
                  <a:lnTo>
                    <a:pt x="6896" y="45389"/>
                  </a:lnTo>
                  <a:lnTo>
                    <a:pt x="14401" y="51130"/>
                  </a:lnTo>
                  <a:lnTo>
                    <a:pt x="23622" y="53340"/>
                  </a:lnTo>
                  <a:lnTo>
                    <a:pt x="32829" y="51269"/>
                  </a:lnTo>
                  <a:lnTo>
                    <a:pt x="40335" y="45580"/>
                  </a:lnTo>
                  <a:lnTo>
                    <a:pt x="45389" y="37109"/>
                  </a:lnTo>
                  <a:lnTo>
                    <a:pt x="47244" y="26670"/>
                  </a:lnTo>
                  <a:close/>
                </a:path>
                <a:path w="173989" h="53339">
                  <a:moveTo>
                    <a:pt x="111252" y="26670"/>
                  </a:moveTo>
                  <a:lnTo>
                    <a:pt x="109334" y="16243"/>
                  </a:lnTo>
                  <a:lnTo>
                    <a:pt x="104101" y="7772"/>
                  </a:lnTo>
                  <a:lnTo>
                    <a:pt x="96354" y="2082"/>
                  </a:lnTo>
                  <a:lnTo>
                    <a:pt x="86868" y="0"/>
                  </a:lnTo>
                  <a:lnTo>
                    <a:pt x="77368" y="2095"/>
                  </a:lnTo>
                  <a:lnTo>
                    <a:pt x="69621" y="7810"/>
                  </a:lnTo>
                  <a:lnTo>
                    <a:pt x="64389" y="16294"/>
                  </a:lnTo>
                  <a:lnTo>
                    <a:pt x="62484" y="26670"/>
                  </a:lnTo>
                  <a:lnTo>
                    <a:pt x="64389" y="36969"/>
                  </a:lnTo>
                  <a:lnTo>
                    <a:pt x="69621" y="45389"/>
                  </a:lnTo>
                  <a:lnTo>
                    <a:pt x="77368" y="51130"/>
                  </a:lnTo>
                  <a:lnTo>
                    <a:pt x="86868" y="53340"/>
                  </a:lnTo>
                  <a:lnTo>
                    <a:pt x="96354" y="51269"/>
                  </a:lnTo>
                  <a:lnTo>
                    <a:pt x="104101" y="45580"/>
                  </a:lnTo>
                  <a:lnTo>
                    <a:pt x="109334" y="37109"/>
                  </a:lnTo>
                  <a:lnTo>
                    <a:pt x="111252" y="26670"/>
                  </a:lnTo>
                  <a:close/>
                </a:path>
                <a:path w="173989" h="53339">
                  <a:moveTo>
                    <a:pt x="173736" y="26670"/>
                  </a:moveTo>
                  <a:lnTo>
                    <a:pt x="171818" y="16243"/>
                  </a:lnTo>
                  <a:lnTo>
                    <a:pt x="166585" y="7772"/>
                  </a:lnTo>
                  <a:lnTo>
                    <a:pt x="158838" y="2082"/>
                  </a:lnTo>
                  <a:lnTo>
                    <a:pt x="149352" y="0"/>
                  </a:lnTo>
                  <a:lnTo>
                    <a:pt x="139852" y="2095"/>
                  </a:lnTo>
                  <a:lnTo>
                    <a:pt x="132105" y="7810"/>
                  </a:lnTo>
                  <a:lnTo>
                    <a:pt x="126873" y="16294"/>
                  </a:lnTo>
                  <a:lnTo>
                    <a:pt x="124968" y="26670"/>
                  </a:lnTo>
                  <a:lnTo>
                    <a:pt x="126873" y="37007"/>
                  </a:lnTo>
                  <a:lnTo>
                    <a:pt x="132105" y="45491"/>
                  </a:lnTo>
                  <a:lnTo>
                    <a:pt x="139852" y="51231"/>
                  </a:lnTo>
                  <a:lnTo>
                    <a:pt x="149352" y="53340"/>
                  </a:lnTo>
                  <a:lnTo>
                    <a:pt x="158838" y="51269"/>
                  </a:lnTo>
                  <a:lnTo>
                    <a:pt x="166585" y="45580"/>
                  </a:lnTo>
                  <a:lnTo>
                    <a:pt x="171818" y="37109"/>
                  </a:lnTo>
                  <a:lnTo>
                    <a:pt x="173736" y="2667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53615" y="1912329"/>
              <a:ext cx="222250" cy="222250"/>
            </a:xfrm>
            <a:custGeom>
              <a:avLst/>
              <a:gdLst/>
              <a:ahLst/>
              <a:cxnLst/>
              <a:rect l="l" t="t" r="r" b="b"/>
              <a:pathLst>
                <a:path w="222250" h="222250">
                  <a:moveTo>
                    <a:pt x="221709" y="0"/>
                  </a:moveTo>
                  <a:lnTo>
                    <a:pt x="0" y="0"/>
                  </a:lnTo>
                  <a:lnTo>
                    <a:pt x="0" y="221722"/>
                  </a:lnTo>
                  <a:lnTo>
                    <a:pt x="221709" y="221722"/>
                  </a:lnTo>
                  <a:lnTo>
                    <a:pt x="22170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5324" y="1838558"/>
              <a:ext cx="74295" cy="295910"/>
            </a:xfrm>
            <a:custGeom>
              <a:avLst/>
              <a:gdLst/>
              <a:ahLst/>
              <a:cxnLst/>
              <a:rect l="l" t="t" r="r" b="b"/>
              <a:pathLst>
                <a:path w="74295" h="295910">
                  <a:moveTo>
                    <a:pt x="73781" y="0"/>
                  </a:moveTo>
                  <a:lnTo>
                    <a:pt x="0" y="73771"/>
                  </a:lnTo>
                  <a:lnTo>
                    <a:pt x="0" y="295493"/>
                  </a:lnTo>
                  <a:lnTo>
                    <a:pt x="73782" y="221707"/>
                  </a:lnTo>
                  <a:lnTo>
                    <a:pt x="73781" y="0"/>
                  </a:lnTo>
                  <a:close/>
                </a:path>
              </a:pathLst>
            </a:custGeom>
            <a:solidFill>
              <a:srgbClr val="005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3615" y="1838558"/>
              <a:ext cx="295910" cy="74295"/>
            </a:xfrm>
            <a:custGeom>
              <a:avLst/>
              <a:gdLst/>
              <a:ahLst/>
              <a:cxnLst/>
              <a:rect l="l" t="t" r="r" b="b"/>
              <a:pathLst>
                <a:path w="295910" h="74294">
                  <a:moveTo>
                    <a:pt x="295491" y="0"/>
                  </a:moveTo>
                  <a:lnTo>
                    <a:pt x="73781" y="0"/>
                  </a:lnTo>
                  <a:lnTo>
                    <a:pt x="0" y="73771"/>
                  </a:lnTo>
                  <a:lnTo>
                    <a:pt x="221709" y="73771"/>
                  </a:lnTo>
                  <a:lnTo>
                    <a:pt x="295491" y="0"/>
                  </a:lnTo>
                  <a:close/>
                </a:path>
              </a:pathLst>
            </a:custGeom>
            <a:solidFill>
              <a:srgbClr val="318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21223" y="1609344"/>
            <a:ext cx="739140" cy="660400"/>
            <a:chOff x="5221223" y="1609344"/>
            <a:chExt cx="739140" cy="660400"/>
          </a:xfrm>
        </p:grpSpPr>
        <p:sp>
          <p:nvSpPr>
            <p:cNvPr id="14" name="object 14"/>
            <p:cNvSpPr/>
            <p:nvPr/>
          </p:nvSpPr>
          <p:spPr>
            <a:xfrm>
              <a:off x="5221223" y="1609344"/>
              <a:ext cx="739140" cy="660400"/>
            </a:xfrm>
            <a:custGeom>
              <a:avLst/>
              <a:gdLst/>
              <a:ahLst/>
              <a:cxnLst/>
              <a:rect l="l" t="t" r="r" b="b"/>
              <a:pathLst>
                <a:path w="739139" h="660400">
                  <a:moveTo>
                    <a:pt x="708660" y="0"/>
                  </a:moveTo>
                  <a:lnTo>
                    <a:pt x="30479" y="0"/>
                  </a:lnTo>
                  <a:lnTo>
                    <a:pt x="18216" y="2857"/>
                  </a:lnTo>
                  <a:lnTo>
                    <a:pt x="8572" y="10382"/>
                  </a:lnTo>
                  <a:lnTo>
                    <a:pt x="2262" y="21002"/>
                  </a:lnTo>
                  <a:lnTo>
                    <a:pt x="0" y="33146"/>
                  </a:lnTo>
                  <a:lnTo>
                    <a:pt x="0" y="626744"/>
                  </a:lnTo>
                  <a:lnTo>
                    <a:pt x="2262" y="640121"/>
                  </a:lnTo>
                  <a:lnTo>
                    <a:pt x="8572" y="650605"/>
                  </a:lnTo>
                  <a:lnTo>
                    <a:pt x="18216" y="657445"/>
                  </a:lnTo>
                  <a:lnTo>
                    <a:pt x="30479" y="659891"/>
                  </a:lnTo>
                  <a:lnTo>
                    <a:pt x="708660" y="659891"/>
                  </a:lnTo>
                  <a:lnTo>
                    <a:pt x="720923" y="657445"/>
                  </a:lnTo>
                  <a:lnTo>
                    <a:pt x="730567" y="650605"/>
                  </a:lnTo>
                  <a:lnTo>
                    <a:pt x="736877" y="640121"/>
                  </a:lnTo>
                  <a:lnTo>
                    <a:pt x="739139" y="626744"/>
                  </a:lnTo>
                  <a:lnTo>
                    <a:pt x="739139" y="33146"/>
                  </a:lnTo>
                  <a:lnTo>
                    <a:pt x="736877" y="21002"/>
                  </a:lnTo>
                  <a:lnTo>
                    <a:pt x="730567" y="10382"/>
                  </a:lnTo>
                  <a:lnTo>
                    <a:pt x="720923" y="2857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77611" y="1754124"/>
              <a:ext cx="628015" cy="463550"/>
            </a:xfrm>
            <a:custGeom>
              <a:avLst/>
              <a:gdLst/>
              <a:ahLst/>
              <a:cxnLst/>
              <a:rect l="l" t="t" r="r" b="b"/>
              <a:pathLst>
                <a:path w="628014" h="463550">
                  <a:moveTo>
                    <a:pt x="627888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627888" y="463296"/>
                  </a:lnTo>
                  <a:lnTo>
                    <a:pt x="627888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07380" y="1665731"/>
              <a:ext cx="172720" cy="53340"/>
            </a:xfrm>
            <a:custGeom>
              <a:avLst/>
              <a:gdLst/>
              <a:ahLst/>
              <a:cxnLst/>
              <a:rect l="l" t="t" r="r" b="b"/>
              <a:pathLst>
                <a:path w="172720" h="53339">
                  <a:moveTo>
                    <a:pt x="45720" y="26670"/>
                  </a:moveTo>
                  <a:lnTo>
                    <a:pt x="43903" y="16243"/>
                  </a:lnTo>
                  <a:lnTo>
                    <a:pt x="39001" y="7772"/>
                  </a:lnTo>
                  <a:lnTo>
                    <a:pt x="31724" y="2082"/>
                  </a:lnTo>
                  <a:lnTo>
                    <a:pt x="22860" y="0"/>
                  </a:lnTo>
                  <a:lnTo>
                    <a:pt x="13982" y="2095"/>
                  </a:lnTo>
                  <a:lnTo>
                    <a:pt x="6705" y="7810"/>
                  </a:lnTo>
                  <a:lnTo>
                    <a:pt x="1803" y="16294"/>
                  </a:lnTo>
                  <a:lnTo>
                    <a:pt x="0" y="26670"/>
                  </a:lnTo>
                  <a:lnTo>
                    <a:pt x="1803" y="36969"/>
                  </a:lnTo>
                  <a:lnTo>
                    <a:pt x="6705" y="45389"/>
                  </a:lnTo>
                  <a:lnTo>
                    <a:pt x="13982" y="51130"/>
                  </a:lnTo>
                  <a:lnTo>
                    <a:pt x="22860" y="53340"/>
                  </a:lnTo>
                  <a:lnTo>
                    <a:pt x="31724" y="51269"/>
                  </a:lnTo>
                  <a:lnTo>
                    <a:pt x="39001" y="45580"/>
                  </a:lnTo>
                  <a:lnTo>
                    <a:pt x="43903" y="37109"/>
                  </a:lnTo>
                  <a:lnTo>
                    <a:pt x="45720" y="26670"/>
                  </a:lnTo>
                  <a:close/>
                </a:path>
                <a:path w="172720" h="53339">
                  <a:moveTo>
                    <a:pt x="109728" y="26670"/>
                  </a:moveTo>
                  <a:lnTo>
                    <a:pt x="107848" y="16243"/>
                  </a:lnTo>
                  <a:lnTo>
                    <a:pt x="102768" y="7772"/>
                  </a:lnTo>
                  <a:lnTo>
                    <a:pt x="95250" y="2082"/>
                  </a:lnTo>
                  <a:lnTo>
                    <a:pt x="86106" y="0"/>
                  </a:lnTo>
                  <a:lnTo>
                    <a:pt x="76949" y="2095"/>
                  </a:lnTo>
                  <a:lnTo>
                    <a:pt x="69430" y="7810"/>
                  </a:lnTo>
                  <a:lnTo>
                    <a:pt x="64350" y="16294"/>
                  </a:lnTo>
                  <a:lnTo>
                    <a:pt x="62484" y="26670"/>
                  </a:lnTo>
                  <a:lnTo>
                    <a:pt x="64350" y="36969"/>
                  </a:lnTo>
                  <a:lnTo>
                    <a:pt x="69430" y="45389"/>
                  </a:lnTo>
                  <a:lnTo>
                    <a:pt x="76949" y="51130"/>
                  </a:lnTo>
                  <a:lnTo>
                    <a:pt x="86106" y="53340"/>
                  </a:lnTo>
                  <a:lnTo>
                    <a:pt x="95250" y="51269"/>
                  </a:lnTo>
                  <a:lnTo>
                    <a:pt x="102768" y="45580"/>
                  </a:lnTo>
                  <a:lnTo>
                    <a:pt x="107848" y="37109"/>
                  </a:lnTo>
                  <a:lnTo>
                    <a:pt x="109728" y="26670"/>
                  </a:lnTo>
                  <a:close/>
                </a:path>
                <a:path w="172720" h="53339">
                  <a:moveTo>
                    <a:pt x="172212" y="26670"/>
                  </a:moveTo>
                  <a:lnTo>
                    <a:pt x="170332" y="16243"/>
                  </a:lnTo>
                  <a:lnTo>
                    <a:pt x="165252" y="7772"/>
                  </a:lnTo>
                  <a:lnTo>
                    <a:pt x="157734" y="2082"/>
                  </a:lnTo>
                  <a:lnTo>
                    <a:pt x="148590" y="0"/>
                  </a:lnTo>
                  <a:lnTo>
                    <a:pt x="139433" y="2095"/>
                  </a:lnTo>
                  <a:lnTo>
                    <a:pt x="131914" y="7810"/>
                  </a:lnTo>
                  <a:lnTo>
                    <a:pt x="126834" y="16294"/>
                  </a:lnTo>
                  <a:lnTo>
                    <a:pt x="124968" y="26670"/>
                  </a:lnTo>
                  <a:lnTo>
                    <a:pt x="126834" y="37007"/>
                  </a:lnTo>
                  <a:lnTo>
                    <a:pt x="131914" y="45491"/>
                  </a:lnTo>
                  <a:lnTo>
                    <a:pt x="139433" y="51231"/>
                  </a:lnTo>
                  <a:lnTo>
                    <a:pt x="148590" y="53340"/>
                  </a:lnTo>
                  <a:lnTo>
                    <a:pt x="157734" y="51269"/>
                  </a:lnTo>
                  <a:lnTo>
                    <a:pt x="165252" y="45580"/>
                  </a:lnTo>
                  <a:lnTo>
                    <a:pt x="170332" y="37109"/>
                  </a:lnTo>
                  <a:lnTo>
                    <a:pt x="172212" y="2667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7026" y="1912329"/>
              <a:ext cx="222885" cy="222250"/>
            </a:xfrm>
            <a:custGeom>
              <a:avLst/>
              <a:gdLst/>
              <a:ahLst/>
              <a:cxnLst/>
              <a:rect l="l" t="t" r="r" b="b"/>
              <a:pathLst>
                <a:path w="222885" h="222250">
                  <a:moveTo>
                    <a:pt x="222473" y="0"/>
                  </a:moveTo>
                  <a:lnTo>
                    <a:pt x="0" y="0"/>
                  </a:lnTo>
                  <a:lnTo>
                    <a:pt x="0" y="221722"/>
                  </a:lnTo>
                  <a:lnTo>
                    <a:pt x="222473" y="221722"/>
                  </a:lnTo>
                  <a:lnTo>
                    <a:pt x="2224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69499" y="1838558"/>
              <a:ext cx="74295" cy="295910"/>
            </a:xfrm>
            <a:custGeom>
              <a:avLst/>
              <a:gdLst/>
              <a:ahLst/>
              <a:cxnLst/>
              <a:rect l="l" t="t" r="r" b="b"/>
              <a:pathLst>
                <a:path w="74295" h="295910">
                  <a:moveTo>
                    <a:pt x="74036" y="0"/>
                  </a:moveTo>
                  <a:lnTo>
                    <a:pt x="0" y="73771"/>
                  </a:lnTo>
                  <a:lnTo>
                    <a:pt x="0" y="295493"/>
                  </a:lnTo>
                  <a:lnTo>
                    <a:pt x="74036" y="221707"/>
                  </a:lnTo>
                  <a:lnTo>
                    <a:pt x="74036" y="0"/>
                  </a:lnTo>
                  <a:close/>
                </a:path>
              </a:pathLst>
            </a:custGeom>
            <a:solidFill>
              <a:srgbClr val="005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47026" y="1838558"/>
              <a:ext cx="296545" cy="74295"/>
            </a:xfrm>
            <a:custGeom>
              <a:avLst/>
              <a:gdLst/>
              <a:ahLst/>
              <a:cxnLst/>
              <a:rect l="l" t="t" r="r" b="b"/>
              <a:pathLst>
                <a:path w="296545" h="74294">
                  <a:moveTo>
                    <a:pt x="296509" y="0"/>
                  </a:moveTo>
                  <a:lnTo>
                    <a:pt x="74036" y="0"/>
                  </a:lnTo>
                  <a:lnTo>
                    <a:pt x="0" y="73771"/>
                  </a:lnTo>
                  <a:lnTo>
                    <a:pt x="222473" y="73771"/>
                  </a:lnTo>
                  <a:lnTo>
                    <a:pt x="296509" y="0"/>
                  </a:lnTo>
                  <a:close/>
                </a:path>
              </a:pathLst>
            </a:custGeom>
            <a:solidFill>
              <a:srgbClr val="318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15911" y="1609344"/>
            <a:ext cx="737870" cy="660400"/>
            <a:chOff x="6915911" y="1609344"/>
            <a:chExt cx="737870" cy="660400"/>
          </a:xfrm>
        </p:grpSpPr>
        <p:sp>
          <p:nvSpPr>
            <p:cNvPr id="21" name="object 21"/>
            <p:cNvSpPr/>
            <p:nvPr/>
          </p:nvSpPr>
          <p:spPr>
            <a:xfrm>
              <a:off x="6915911" y="1609344"/>
              <a:ext cx="737870" cy="660400"/>
            </a:xfrm>
            <a:custGeom>
              <a:avLst/>
              <a:gdLst/>
              <a:ahLst/>
              <a:cxnLst/>
              <a:rect l="l" t="t" r="r" b="b"/>
              <a:pathLst>
                <a:path w="737870" h="660400">
                  <a:moveTo>
                    <a:pt x="707263" y="0"/>
                  </a:moveTo>
                  <a:lnTo>
                    <a:pt x="30353" y="0"/>
                  </a:lnTo>
                  <a:lnTo>
                    <a:pt x="18162" y="2857"/>
                  </a:lnTo>
                  <a:lnTo>
                    <a:pt x="8556" y="10382"/>
                  </a:lnTo>
                  <a:lnTo>
                    <a:pt x="2260" y="21002"/>
                  </a:lnTo>
                  <a:lnTo>
                    <a:pt x="0" y="33146"/>
                  </a:lnTo>
                  <a:lnTo>
                    <a:pt x="0" y="626744"/>
                  </a:lnTo>
                  <a:lnTo>
                    <a:pt x="2260" y="640121"/>
                  </a:lnTo>
                  <a:lnTo>
                    <a:pt x="8556" y="650605"/>
                  </a:lnTo>
                  <a:lnTo>
                    <a:pt x="18162" y="657445"/>
                  </a:lnTo>
                  <a:lnTo>
                    <a:pt x="30353" y="659891"/>
                  </a:lnTo>
                  <a:lnTo>
                    <a:pt x="707263" y="659891"/>
                  </a:lnTo>
                  <a:lnTo>
                    <a:pt x="719453" y="657445"/>
                  </a:lnTo>
                  <a:lnTo>
                    <a:pt x="729059" y="650605"/>
                  </a:lnTo>
                  <a:lnTo>
                    <a:pt x="735355" y="640121"/>
                  </a:lnTo>
                  <a:lnTo>
                    <a:pt x="737616" y="626744"/>
                  </a:lnTo>
                  <a:lnTo>
                    <a:pt x="737616" y="33146"/>
                  </a:lnTo>
                  <a:lnTo>
                    <a:pt x="735355" y="21002"/>
                  </a:lnTo>
                  <a:lnTo>
                    <a:pt x="729059" y="10382"/>
                  </a:lnTo>
                  <a:lnTo>
                    <a:pt x="719453" y="2857"/>
                  </a:lnTo>
                  <a:lnTo>
                    <a:pt x="707263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72299" y="1754124"/>
              <a:ext cx="626745" cy="463550"/>
            </a:xfrm>
            <a:custGeom>
              <a:avLst/>
              <a:gdLst/>
              <a:ahLst/>
              <a:cxnLst/>
              <a:rect l="l" t="t" r="r" b="b"/>
              <a:pathLst>
                <a:path w="626745" h="463550">
                  <a:moveTo>
                    <a:pt x="626364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626364" y="463296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00544" y="1665731"/>
              <a:ext cx="173990" cy="53340"/>
            </a:xfrm>
            <a:custGeom>
              <a:avLst/>
              <a:gdLst/>
              <a:ahLst/>
              <a:cxnLst/>
              <a:rect l="l" t="t" r="r" b="b"/>
              <a:pathLst>
                <a:path w="173990" h="53339">
                  <a:moveTo>
                    <a:pt x="47244" y="26670"/>
                  </a:moveTo>
                  <a:lnTo>
                    <a:pt x="45389" y="16243"/>
                  </a:lnTo>
                  <a:lnTo>
                    <a:pt x="40335" y="7772"/>
                  </a:lnTo>
                  <a:lnTo>
                    <a:pt x="32829" y="2082"/>
                  </a:lnTo>
                  <a:lnTo>
                    <a:pt x="23622" y="0"/>
                  </a:lnTo>
                  <a:lnTo>
                    <a:pt x="14401" y="2095"/>
                  </a:lnTo>
                  <a:lnTo>
                    <a:pt x="6896" y="7810"/>
                  </a:lnTo>
                  <a:lnTo>
                    <a:pt x="1841" y="16294"/>
                  </a:lnTo>
                  <a:lnTo>
                    <a:pt x="0" y="26670"/>
                  </a:lnTo>
                  <a:lnTo>
                    <a:pt x="1841" y="36969"/>
                  </a:lnTo>
                  <a:lnTo>
                    <a:pt x="6896" y="45389"/>
                  </a:lnTo>
                  <a:lnTo>
                    <a:pt x="14401" y="51130"/>
                  </a:lnTo>
                  <a:lnTo>
                    <a:pt x="23622" y="53340"/>
                  </a:lnTo>
                  <a:lnTo>
                    <a:pt x="32829" y="51269"/>
                  </a:lnTo>
                  <a:lnTo>
                    <a:pt x="40335" y="45580"/>
                  </a:lnTo>
                  <a:lnTo>
                    <a:pt x="45389" y="37109"/>
                  </a:lnTo>
                  <a:lnTo>
                    <a:pt x="47244" y="26670"/>
                  </a:lnTo>
                  <a:close/>
                </a:path>
                <a:path w="173990" h="53339">
                  <a:moveTo>
                    <a:pt x="111252" y="26670"/>
                  </a:moveTo>
                  <a:lnTo>
                    <a:pt x="109334" y="16243"/>
                  </a:lnTo>
                  <a:lnTo>
                    <a:pt x="104101" y="7772"/>
                  </a:lnTo>
                  <a:lnTo>
                    <a:pt x="96354" y="2082"/>
                  </a:lnTo>
                  <a:lnTo>
                    <a:pt x="86868" y="0"/>
                  </a:lnTo>
                  <a:lnTo>
                    <a:pt x="77368" y="2095"/>
                  </a:lnTo>
                  <a:lnTo>
                    <a:pt x="69621" y="7810"/>
                  </a:lnTo>
                  <a:lnTo>
                    <a:pt x="64389" y="16294"/>
                  </a:lnTo>
                  <a:lnTo>
                    <a:pt x="62484" y="26670"/>
                  </a:lnTo>
                  <a:lnTo>
                    <a:pt x="64389" y="36969"/>
                  </a:lnTo>
                  <a:lnTo>
                    <a:pt x="69621" y="45389"/>
                  </a:lnTo>
                  <a:lnTo>
                    <a:pt x="77368" y="51130"/>
                  </a:lnTo>
                  <a:lnTo>
                    <a:pt x="86868" y="53340"/>
                  </a:lnTo>
                  <a:lnTo>
                    <a:pt x="96354" y="51269"/>
                  </a:lnTo>
                  <a:lnTo>
                    <a:pt x="104101" y="45580"/>
                  </a:lnTo>
                  <a:lnTo>
                    <a:pt x="109334" y="37109"/>
                  </a:lnTo>
                  <a:lnTo>
                    <a:pt x="111252" y="26670"/>
                  </a:lnTo>
                  <a:close/>
                </a:path>
                <a:path w="173990" h="53339">
                  <a:moveTo>
                    <a:pt x="173736" y="26670"/>
                  </a:moveTo>
                  <a:lnTo>
                    <a:pt x="171856" y="16243"/>
                  </a:lnTo>
                  <a:lnTo>
                    <a:pt x="166776" y="7772"/>
                  </a:lnTo>
                  <a:lnTo>
                    <a:pt x="159258" y="2082"/>
                  </a:lnTo>
                  <a:lnTo>
                    <a:pt x="150114" y="0"/>
                  </a:lnTo>
                  <a:lnTo>
                    <a:pt x="140957" y="2095"/>
                  </a:lnTo>
                  <a:lnTo>
                    <a:pt x="133438" y="7810"/>
                  </a:lnTo>
                  <a:lnTo>
                    <a:pt x="128358" y="16294"/>
                  </a:lnTo>
                  <a:lnTo>
                    <a:pt x="126492" y="26670"/>
                  </a:lnTo>
                  <a:lnTo>
                    <a:pt x="128358" y="37007"/>
                  </a:lnTo>
                  <a:lnTo>
                    <a:pt x="133438" y="45491"/>
                  </a:lnTo>
                  <a:lnTo>
                    <a:pt x="140957" y="51231"/>
                  </a:lnTo>
                  <a:lnTo>
                    <a:pt x="150114" y="53340"/>
                  </a:lnTo>
                  <a:lnTo>
                    <a:pt x="159258" y="51269"/>
                  </a:lnTo>
                  <a:lnTo>
                    <a:pt x="166776" y="45580"/>
                  </a:lnTo>
                  <a:lnTo>
                    <a:pt x="171856" y="37109"/>
                  </a:lnTo>
                  <a:lnTo>
                    <a:pt x="173736" y="2667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1466" y="1912329"/>
              <a:ext cx="222250" cy="222250"/>
            </a:xfrm>
            <a:custGeom>
              <a:avLst/>
              <a:gdLst/>
              <a:ahLst/>
              <a:cxnLst/>
              <a:rect l="l" t="t" r="r" b="b"/>
              <a:pathLst>
                <a:path w="222250" h="222250">
                  <a:moveTo>
                    <a:pt x="221709" y="0"/>
                  </a:moveTo>
                  <a:lnTo>
                    <a:pt x="0" y="0"/>
                  </a:lnTo>
                  <a:lnTo>
                    <a:pt x="0" y="221722"/>
                  </a:lnTo>
                  <a:lnTo>
                    <a:pt x="221709" y="221722"/>
                  </a:lnTo>
                  <a:lnTo>
                    <a:pt x="22170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3176" y="1838558"/>
              <a:ext cx="74295" cy="295910"/>
            </a:xfrm>
            <a:custGeom>
              <a:avLst/>
              <a:gdLst/>
              <a:ahLst/>
              <a:cxnLst/>
              <a:rect l="l" t="t" r="r" b="b"/>
              <a:pathLst>
                <a:path w="74295" h="295910">
                  <a:moveTo>
                    <a:pt x="73781" y="0"/>
                  </a:moveTo>
                  <a:lnTo>
                    <a:pt x="0" y="73771"/>
                  </a:lnTo>
                  <a:lnTo>
                    <a:pt x="0" y="295493"/>
                  </a:lnTo>
                  <a:lnTo>
                    <a:pt x="73782" y="221707"/>
                  </a:lnTo>
                  <a:lnTo>
                    <a:pt x="73781" y="0"/>
                  </a:lnTo>
                  <a:close/>
                </a:path>
              </a:pathLst>
            </a:custGeom>
            <a:solidFill>
              <a:srgbClr val="005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41466" y="1838558"/>
              <a:ext cx="295910" cy="74295"/>
            </a:xfrm>
            <a:custGeom>
              <a:avLst/>
              <a:gdLst/>
              <a:ahLst/>
              <a:cxnLst/>
              <a:rect l="l" t="t" r="r" b="b"/>
              <a:pathLst>
                <a:path w="295909" h="74294">
                  <a:moveTo>
                    <a:pt x="295490" y="0"/>
                  </a:moveTo>
                  <a:lnTo>
                    <a:pt x="73781" y="0"/>
                  </a:lnTo>
                  <a:lnTo>
                    <a:pt x="0" y="73771"/>
                  </a:lnTo>
                  <a:lnTo>
                    <a:pt x="221709" y="73771"/>
                  </a:lnTo>
                  <a:lnTo>
                    <a:pt x="295490" y="0"/>
                  </a:lnTo>
                  <a:close/>
                </a:path>
              </a:pathLst>
            </a:custGeom>
            <a:solidFill>
              <a:srgbClr val="318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868420" y="1609344"/>
            <a:ext cx="5480050" cy="1010285"/>
            <a:chOff x="3868420" y="1609344"/>
            <a:chExt cx="5480050" cy="1010285"/>
          </a:xfrm>
        </p:grpSpPr>
        <p:sp>
          <p:nvSpPr>
            <p:cNvPr id="28" name="object 28"/>
            <p:cNvSpPr/>
            <p:nvPr/>
          </p:nvSpPr>
          <p:spPr>
            <a:xfrm>
              <a:off x="8610600" y="1609344"/>
              <a:ext cx="737870" cy="660400"/>
            </a:xfrm>
            <a:custGeom>
              <a:avLst/>
              <a:gdLst/>
              <a:ahLst/>
              <a:cxnLst/>
              <a:rect l="l" t="t" r="r" b="b"/>
              <a:pathLst>
                <a:path w="737870" h="660400">
                  <a:moveTo>
                    <a:pt x="707263" y="0"/>
                  </a:moveTo>
                  <a:lnTo>
                    <a:pt x="30352" y="0"/>
                  </a:lnTo>
                  <a:lnTo>
                    <a:pt x="18162" y="2857"/>
                  </a:lnTo>
                  <a:lnTo>
                    <a:pt x="8556" y="10382"/>
                  </a:lnTo>
                  <a:lnTo>
                    <a:pt x="2260" y="21002"/>
                  </a:lnTo>
                  <a:lnTo>
                    <a:pt x="0" y="33146"/>
                  </a:lnTo>
                  <a:lnTo>
                    <a:pt x="0" y="626744"/>
                  </a:lnTo>
                  <a:lnTo>
                    <a:pt x="2260" y="640121"/>
                  </a:lnTo>
                  <a:lnTo>
                    <a:pt x="8556" y="650605"/>
                  </a:lnTo>
                  <a:lnTo>
                    <a:pt x="18162" y="657445"/>
                  </a:lnTo>
                  <a:lnTo>
                    <a:pt x="30352" y="659891"/>
                  </a:lnTo>
                  <a:lnTo>
                    <a:pt x="707263" y="659891"/>
                  </a:lnTo>
                  <a:lnTo>
                    <a:pt x="719453" y="657445"/>
                  </a:lnTo>
                  <a:lnTo>
                    <a:pt x="729059" y="650605"/>
                  </a:lnTo>
                  <a:lnTo>
                    <a:pt x="735355" y="640121"/>
                  </a:lnTo>
                  <a:lnTo>
                    <a:pt x="737616" y="626744"/>
                  </a:lnTo>
                  <a:lnTo>
                    <a:pt x="737616" y="33146"/>
                  </a:lnTo>
                  <a:lnTo>
                    <a:pt x="735355" y="21002"/>
                  </a:lnTo>
                  <a:lnTo>
                    <a:pt x="729059" y="10382"/>
                  </a:lnTo>
                  <a:lnTo>
                    <a:pt x="719453" y="2857"/>
                  </a:lnTo>
                  <a:lnTo>
                    <a:pt x="707263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65464" y="1754124"/>
              <a:ext cx="628015" cy="463550"/>
            </a:xfrm>
            <a:custGeom>
              <a:avLst/>
              <a:gdLst/>
              <a:ahLst/>
              <a:cxnLst/>
              <a:rect l="l" t="t" r="r" b="b"/>
              <a:pathLst>
                <a:path w="628015" h="463550">
                  <a:moveTo>
                    <a:pt x="627887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627887" y="463296"/>
                  </a:lnTo>
                  <a:lnTo>
                    <a:pt x="627887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95232" y="1665731"/>
              <a:ext cx="173990" cy="53340"/>
            </a:xfrm>
            <a:custGeom>
              <a:avLst/>
              <a:gdLst/>
              <a:ahLst/>
              <a:cxnLst/>
              <a:rect l="l" t="t" r="r" b="b"/>
              <a:pathLst>
                <a:path w="173990" h="53339">
                  <a:moveTo>
                    <a:pt x="45720" y="26670"/>
                  </a:moveTo>
                  <a:lnTo>
                    <a:pt x="43903" y="16243"/>
                  </a:lnTo>
                  <a:lnTo>
                    <a:pt x="39001" y="7772"/>
                  </a:lnTo>
                  <a:lnTo>
                    <a:pt x="31724" y="2082"/>
                  </a:lnTo>
                  <a:lnTo>
                    <a:pt x="22860" y="0"/>
                  </a:lnTo>
                  <a:lnTo>
                    <a:pt x="13982" y="2095"/>
                  </a:lnTo>
                  <a:lnTo>
                    <a:pt x="6705" y="7810"/>
                  </a:lnTo>
                  <a:lnTo>
                    <a:pt x="1803" y="16294"/>
                  </a:lnTo>
                  <a:lnTo>
                    <a:pt x="0" y="26670"/>
                  </a:lnTo>
                  <a:lnTo>
                    <a:pt x="1803" y="36969"/>
                  </a:lnTo>
                  <a:lnTo>
                    <a:pt x="6705" y="45389"/>
                  </a:lnTo>
                  <a:lnTo>
                    <a:pt x="13982" y="51130"/>
                  </a:lnTo>
                  <a:lnTo>
                    <a:pt x="22860" y="53340"/>
                  </a:lnTo>
                  <a:lnTo>
                    <a:pt x="31724" y="51269"/>
                  </a:lnTo>
                  <a:lnTo>
                    <a:pt x="39001" y="45580"/>
                  </a:lnTo>
                  <a:lnTo>
                    <a:pt x="43903" y="37109"/>
                  </a:lnTo>
                  <a:lnTo>
                    <a:pt x="45720" y="26670"/>
                  </a:lnTo>
                  <a:close/>
                </a:path>
                <a:path w="173990" h="53339">
                  <a:moveTo>
                    <a:pt x="109728" y="26670"/>
                  </a:moveTo>
                  <a:lnTo>
                    <a:pt x="107848" y="16243"/>
                  </a:lnTo>
                  <a:lnTo>
                    <a:pt x="102768" y="7772"/>
                  </a:lnTo>
                  <a:lnTo>
                    <a:pt x="95250" y="2082"/>
                  </a:lnTo>
                  <a:lnTo>
                    <a:pt x="86106" y="0"/>
                  </a:lnTo>
                  <a:lnTo>
                    <a:pt x="76949" y="2095"/>
                  </a:lnTo>
                  <a:lnTo>
                    <a:pt x="69430" y="7810"/>
                  </a:lnTo>
                  <a:lnTo>
                    <a:pt x="64350" y="16294"/>
                  </a:lnTo>
                  <a:lnTo>
                    <a:pt x="62484" y="26670"/>
                  </a:lnTo>
                  <a:lnTo>
                    <a:pt x="64350" y="36969"/>
                  </a:lnTo>
                  <a:lnTo>
                    <a:pt x="69430" y="45389"/>
                  </a:lnTo>
                  <a:lnTo>
                    <a:pt x="76949" y="51130"/>
                  </a:lnTo>
                  <a:lnTo>
                    <a:pt x="86106" y="53340"/>
                  </a:lnTo>
                  <a:lnTo>
                    <a:pt x="95250" y="51269"/>
                  </a:lnTo>
                  <a:lnTo>
                    <a:pt x="102768" y="45580"/>
                  </a:lnTo>
                  <a:lnTo>
                    <a:pt x="107848" y="37109"/>
                  </a:lnTo>
                  <a:lnTo>
                    <a:pt x="109728" y="26670"/>
                  </a:lnTo>
                  <a:close/>
                </a:path>
                <a:path w="173990" h="53339">
                  <a:moveTo>
                    <a:pt x="173736" y="26670"/>
                  </a:moveTo>
                  <a:lnTo>
                    <a:pt x="171818" y="16243"/>
                  </a:lnTo>
                  <a:lnTo>
                    <a:pt x="166585" y="7772"/>
                  </a:lnTo>
                  <a:lnTo>
                    <a:pt x="158838" y="2082"/>
                  </a:lnTo>
                  <a:lnTo>
                    <a:pt x="149352" y="0"/>
                  </a:lnTo>
                  <a:lnTo>
                    <a:pt x="139852" y="2095"/>
                  </a:lnTo>
                  <a:lnTo>
                    <a:pt x="132105" y="7810"/>
                  </a:lnTo>
                  <a:lnTo>
                    <a:pt x="126873" y="16294"/>
                  </a:lnTo>
                  <a:lnTo>
                    <a:pt x="124968" y="26670"/>
                  </a:lnTo>
                  <a:lnTo>
                    <a:pt x="126873" y="37007"/>
                  </a:lnTo>
                  <a:lnTo>
                    <a:pt x="132105" y="45491"/>
                  </a:lnTo>
                  <a:lnTo>
                    <a:pt x="139852" y="51231"/>
                  </a:lnTo>
                  <a:lnTo>
                    <a:pt x="149352" y="53340"/>
                  </a:lnTo>
                  <a:lnTo>
                    <a:pt x="158838" y="51269"/>
                  </a:lnTo>
                  <a:lnTo>
                    <a:pt x="166585" y="45580"/>
                  </a:lnTo>
                  <a:lnTo>
                    <a:pt x="171818" y="37109"/>
                  </a:lnTo>
                  <a:lnTo>
                    <a:pt x="173736" y="2667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34877" y="1912329"/>
              <a:ext cx="222885" cy="222250"/>
            </a:xfrm>
            <a:custGeom>
              <a:avLst/>
              <a:gdLst/>
              <a:ahLst/>
              <a:cxnLst/>
              <a:rect l="l" t="t" r="r" b="b"/>
              <a:pathLst>
                <a:path w="222884" h="222250">
                  <a:moveTo>
                    <a:pt x="222473" y="0"/>
                  </a:moveTo>
                  <a:lnTo>
                    <a:pt x="0" y="0"/>
                  </a:lnTo>
                  <a:lnTo>
                    <a:pt x="0" y="221722"/>
                  </a:lnTo>
                  <a:lnTo>
                    <a:pt x="222473" y="221722"/>
                  </a:lnTo>
                  <a:lnTo>
                    <a:pt x="2224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057351" y="1838558"/>
              <a:ext cx="74295" cy="295910"/>
            </a:xfrm>
            <a:custGeom>
              <a:avLst/>
              <a:gdLst/>
              <a:ahLst/>
              <a:cxnLst/>
              <a:rect l="l" t="t" r="r" b="b"/>
              <a:pathLst>
                <a:path w="74295" h="295910">
                  <a:moveTo>
                    <a:pt x="74036" y="0"/>
                  </a:moveTo>
                  <a:lnTo>
                    <a:pt x="0" y="73771"/>
                  </a:lnTo>
                  <a:lnTo>
                    <a:pt x="0" y="295493"/>
                  </a:lnTo>
                  <a:lnTo>
                    <a:pt x="74036" y="221707"/>
                  </a:lnTo>
                  <a:lnTo>
                    <a:pt x="74036" y="0"/>
                  </a:lnTo>
                  <a:close/>
                </a:path>
              </a:pathLst>
            </a:custGeom>
            <a:solidFill>
              <a:srgbClr val="005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34877" y="1838558"/>
              <a:ext cx="296545" cy="74295"/>
            </a:xfrm>
            <a:custGeom>
              <a:avLst/>
              <a:gdLst/>
              <a:ahLst/>
              <a:cxnLst/>
              <a:rect l="l" t="t" r="r" b="b"/>
              <a:pathLst>
                <a:path w="296545" h="74294">
                  <a:moveTo>
                    <a:pt x="296509" y="0"/>
                  </a:moveTo>
                  <a:lnTo>
                    <a:pt x="74036" y="0"/>
                  </a:lnTo>
                  <a:lnTo>
                    <a:pt x="0" y="73771"/>
                  </a:lnTo>
                  <a:lnTo>
                    <a:pt x="222473" y="73771"/>
                  </a:lnTo>
                  <a:lnTo>
                    <a:pt x="296509" y="0"/>
                  </a:lnTo>
                  <a:close/>
                </a:path>
              </a:pathLst>
            </a:custGeom>
            <a:solidFill>
              <a:srgbClr val="318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68420" y="2254757"/>
              <a:ext cx="5168265" cy="364490"/>
            </a:xfrm>
            <a:custGeom>
              <a:avLst/>
              <a:gdLst/>
              <a:ahLst/>
              <a:cxnLst/>
              <a:rect l="l" t="t" r="r" b="b"/>
              <a:pathLst>
                <a:path w="5168265" h="364489">
                  <a:moveTo>
                    <a:pt x="5167757" y="101092"/>
                  </a:moveTo>
                  <a:lnTo>
                    <a:pt x="5160645" y="86868"/>
                  </a:lnTo>
                  <a:lnTo>
                    <a:pt x="5124958" y="15367"/>
                  </a:lnTo>
                  <a:lnTo>
                    <a:pt x="5082032" y="101092"/>
                  </a:lnTo>
                  <a:lnTo>
                    <a:pt x="5110607" y="101092"/>
                  </a:lnTo>
                  <a:lnTo>
                    <a:pt x="5110607" y="335915"/>
                  </a:lnTo>
                  <a:lnTo>
                    <a:pt x="3441954" y="335915"/>
                  </a:lnTo>
                  <a:lnTo>
                    <a:pt x="3441954" y="100965"/>
                  </a:lnTo>
                  <a:lnTo>
                    <a:pt x="3470529" y="100965"/>
                  </a:lnTo>
                  <a:lnTo>
                    <a:pt x="3463353" y="86614"/>
                  </a:lnTo>
                  <a:lnTo>
                    <a:pt x="3427730" y="15240"/>
                  </a:lnTo>
                  <a:lnTo>
                    <a:pt x="3384804" y="100965"/>
                  </a:lnTo>
                  <a:lnTo>
                    <a:pt x="3413379" y="100965"/>
                  </a:lnTo>
                  <a:lnTo>
                    <a:pt x="3413379" y="335915"/>
                  </a:lnTo>
                  <a:lnTo>
                    <a:pt x="1707642" y="335915"/>
                  </a:lnTo>
                  <a:lnTo>
                    <a:pt x="1707642" y="100965"/>
                  </a:lnTo>
                  <a:lnTo>
                    <a:pt x="1736217" y="100965"/>
                  </a:lnTo>
                  <a:lnTo>
                    <a:pt x="1729041" y="86614"/>
                  </a:lnTo>
                  <a:lnTo>
                    <a:pt x="1693418" y="15240"/>
                  </a:lnTo>
                  <a:lnTo>
                    <a:pt x="1650492" y="100965"/>
                  </a:lnTo>
                  <a:lnTo>
                    <a:pt x="1679067" y="100965"/>
                  </a:lnTo>
                  <a:lnTo>
                    <a:pt x="1679067" y="335915"/>
                  </a:lnTo>
                  <a:lnTo>
                    <a:pt x="57150" y="335915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49" y="71374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364490"/>
                  </a:lnTo>
                  <a:lnTo>
                    <a:pt x="5139182" y="364490"/>
                  </a:lnTo>
                  <a:lnTo>
                    <a:pt x="5139182" y="350266"/>
                  </a:lnTo>
                  <a:lnTo>
                    <a:pt x="5139182" y="335915"/>
                  </a:lnTo>
                  <a:lnTo>
                    <a:pt x="5139182" y="101092"/>
                  </a:lnTo>
                  <a:lnTo>
                    <a:pt x="5167757" y="101092"/>
                  </a:lnTo>
                  <a:close/>
                </a:path>
              </a:pathLst>
            </a:custGeom>
            <a:solidFill>
              <a:srgbClr val="00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4111752" y="2859023"/>
            <a:ext cx="4683760" cy="521334"/>
          </a:xfrm>
          <a:custGeom>
            <a:avLst/>
            <a:gdLst/>
            <a:ahLst/>
            <a:cxnLst/>
            <a:rect l="l" t="t" r="r" b="b"/>
            <a:pathLst>
              <a:path w="4683759" h="521335">
                <a:moveTo>
                  <a:pt x="4683252" y="0"/>
                </a:moveTo>
                <a:lnTo>
                  <a:pt x="0" y="0"/>
                </a:lnTo>
                <a:lnTo>
                  <a:pt x="0" y="521208"/>
                </a:lnTo>
                <a:lnTo>
                  <a:pt x="4683252" y="521208"/>
                </a:lnTo>
                <a:lnTo>
                  <a:pt x="4683252" y="0"/>
                </a:lnTo>
                <a:close/>
              </a:path>
            </a:pathLst>
          </a:custGeom>
          <a:solidFill>
            <a:srgbClr val="FDCC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11752" y="3806952"/>
            <a:ext cx="4683760" cy="521334"/>
          </a:xfrm>
          <a:custGeom>
            <a:avLst/>
            <a:gdLst/>
            <a:ahLst/>
            <a:cxnLst/>
            <a:rect l="l" t="t" r="r" b="b"/>
            <a:pathLst>
              <a:path w="4683759" h="521335">
                <a:moveTo>
                  <a:pt x="4683252" y="0"/>
                </a:moveTo>
                <a:lnTo>
                  <a:pt x="0" y="0"/>
                </a:lnTo>
                <a:lnTo>
                  <a:pt x="0" y="521208"/>
                </a:lnTo>
                <a:lnTo>
                  <a:pt x="4683252" y="521208"/>
                </a:lnTo>
                <a:lnTo>
                  <a:pt x="4683252" y="0"/>
                </a:lnTo>
                <a:close/>
              </a:path>
            </a:pathLst>
          </a:custGeom>
          <a:solidFill>
            <a:srgbClr val="FDCC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452425" y="2859023"/>
            <a:ext cx="2343150" cy="521334"/>
          </a:xfrm>
          <a:prstGeom prst="rect">
            <a:avLst/>
          </a:prstGeom>
          <a:solidFill>
            <a:srgbClr val="FDCCB4"/>
          </a:solidFill>
        </p:spPr>
        <p:txBody>
          <a:bodyPr vert="horz" wrap="square" lIns="0" tIns="118110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930"/>
              </a:spcBef>
            </a:pP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SDN</a:t>
            </a:r>
            <a:r>
              <a:rPr sz="1600" b="1" spc="-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controller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52425" y="3806952"/>
            <a:ext cx="2343150" cy="521334"/>
          </a:xfrm>
          <a:prstGeom prst="rect">
            <a:avLst/>
          </a:prstGeom>
          <a:solidFill>
            <a:srgbClr val="FDCCB4"/>
          </a:solidFill>
        </p:spPr>
        <p:txBody>
          <a:bodyPr vert="horz" wrap="square" lIns="0" tIns="119380" rIns="0" bIns="0" rtlCol="0">
            <a:spAutoFit/>
          </a:bodyPr>
          <a:lstStyle/>
          <a:p>
            <a:pPr marL="991235">
              <a:lnSpc>
                <a:spcPct val="100000"/>
              </a:lnSpc>
              <a:spcBef>
                <a:spcPts val="940"/>
              </a:spcBef>
            </a:pP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Switches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86315" y="4645533"/>
            <a:ext cx="4959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04D79"/>
                </a:solidFill>
                <a:latin typeface="Century Gothic"/>
                <a:cs typeface="Century Gothic"/>
              </a:rPr>
              <a:t>CDPI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70879" y="2228468"/>
            <a:ext cx="1254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Applications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72410" y="2844164"/>
            <a:ext cx="1365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Control</a:t>
            </a:r>
            <a:r>
              <a:rPr sz="1600" b="1" spc="-6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plane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84195" y="3927728"/>
            <a:ext cx="112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Data</a:t>
            </a:r>
            <a:r>
              <a:rPr sz="1600" b="1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plane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02935" y="2614422"/>
            <a:ext cx="4718685" cy="3379470"/>
            <a:chOff x="5202935" y="2614422"/>
            <a:chExt cx="4718685" cy="3379470"/>
          </a:xfrm>
        </p:grpSpPr>
        <p:sp>
          <p:nvSpPr>
            <p:cNvPr id="44" name="object 44"/>
            <p:cNvSpPr/>
            <p:nvPr/>
          </p:nvSpPr>
          <p:spPr>
            <a:xfrm>
              <a:off x="6438137" y="2614422"/>
              <a:ext cx="0" cy="2141855"/>
            </a:xfrm>
            <a:custGeom>
              <a:avLst/>
              <a:gdLst/>
              <a:ahLst/>
              <a:cxnLst/>
              <a:rect l="l" t="t" r="r" b="b"/>
              <a:pathLst>
                <a:path h="2141854">
                  <a:moveTo>
                    <a:pt x="0" y="0"/>
                  </a:moveTo>
                  <a:lnTo>
                    <a:pt x="0" y="2141728"/>
                  </a:lnTo>
                </a:path>
              </a:pathLst>
            </a:custGeom>
            <a:ln w="28575">
              <a:solidFill>
                <a:srgbClr val="00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02935" y="5029200"/>
              <a:ext cx="1183005" cy="326390"/>
            </a:xfrm>
            <a:custGeom>
              <a:avLst/>
              <a:gdLst/>
              <a:ahLst/>
              <a:cxnLst/>
              <a:rect l="l" t="t" r="r" b="b"/>
              <a:pathLst>
                <a:path w="1183004" h="326389">
                  <a:moveTo>
                    <a:pt x="1091056" y="0"/>
                  </a:moveTo>
                  <a:lnTo>
                    <a:pt x="91566" y="0"/>
                  </a:lnTo>
                  <a:lnTo>
                    <a:pt x="55935" y="7199"/>
                  </a:lnTo>
                  <a:lnTo>
                    <a:pt x="26828" y="26828"/>
                  </a:lnTo>
                  <a:lnTo>
                    <a:pt x="7199" y="55935"/>
                  </a:lnTo>
                  <a:lnTo>
                    <a:pt x="0" y="91567"/>
                  </a:lnTo>
                  <a:lnTo>
                    <a:pt x="0" y="234569"/>
                  </a:lnTo>
                  <a:lnTo>
                    <a:pt x="7199" y="270200"/>
                  </a:lnTo>
                  <a:lnTo>
                    <a:pt x="26828" y="299307"/>
                  </a:lnTo>
                  <a:lnTo>
                    <a:pt x="55935" y="318936"/>
                  </a:lnTo>
                  <a:lnTo>
                    <a:pt x="91566" y="326136"/>
                  </a:lnTo>
                  <a:lnTo>
                    <a:pt x="1091056" y="326136"/>
                  </a:lnTo>
                  <a:lnTo>
                    <a:pt x="1126688" y="318936"/>
                  </a:lnTo>
                  <a:lnTo>
                    <a:pt x="1155795" y="299307"/>
                  </a:lnTo>
                  <a:lnTo>
                    <a:pt x="1175424" y="270200"/>
                  </a:lnTo>
                  <a:lnTo>
                    <a:pt x="1182624" y="234569"/>
                  </a:lnTo>
                  <a:lnTo>
                    <a:pt x="1182624" y="91567"/>
                  </a:lnTo>
                  <a:lnTo>
                    <a:pt x="1175424" y="55935"/>
                  </a:lnTo>
                  <a:lnTo>
                    <a:pt x="1155795" y="26828"/>
                  </a:lnTo>
                  <a:lnTo>
                    <a:pt x="1126688" y="7199"/>
                  </a:lnTo>
                  <a:lnTo>
                    <a:pt x="1091056" y="0"/>
                  </a:lnTo>
                  <a:close/>
                </a:path>
              </a:pathLst>
            </a:custGeom>
            <a:solidFill>
              <a:srgbClr val="888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82767" y="5228844"/>
              <a:ext cx="542925" cy="123825"/>
            </a:xfrm>
            <a:custGeom>
              <a:avLst/>
              <a:gdLst/>
              <a:ahLst/>
              <a:cxnLst/>
              <a:rect l="l" t="t" r="r" b="b"/>
              <a:pathLst>
                <a:path w="542925" h="123825">
                  <a:moveTo>
                    <a:pt x="521970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3"/>
                  </a:lnTo>
                  <a:lnTo>
                    <a:pt x="0" y="102869"/>
                  </a:lnTo>
                  <a:lnTo>
                    <a:pt x="1625" y="110853"/>
                  </a:lnTo>
                  <a:lnTo>
                    <a:pt x="6048" y="117395"/>
                  </a:lnTo>
                  <a:lnTo>
                    <a:pt x="12590" y="121818"/>
                  </a:lnTo>
                  <a:lnTo>
                    <a:pt x="20574" y="123443"/>
                  </a:lnTo>
                  <a:lnTo>
                    <a:pt x="521970" y="123443"/>
                  </a:lnTo>
                  <a:lnTo>
                    <a:pt x="529953" y="121818"/>
                  </a:lnTo>
                  <a:lnTo>
                    <a:pt x="536495" y="117395"/>
                  </a:lnTo>
                  <a:lnTo>
                    <a:pt x="540918" y="110853"/>
                  </a:lnTo>
                  <a:lnTo>
                    <a:pt x="542544" y="102869"/>
                  </a:lnTo>
                  <a:lnTo>
                    <a:pt x="542544" y="20573"/>
                  </a:lnTo>
                  <a:lnTo>
                    <a:pt x="540918" y="12590"/>
                  </a:lnTo>
                  <a:lnTo>
                    <a:pt x="536495" y="6048"/>
                  </a:lnTo>
                  <a:lnTo>
                    <a:pt x="529953" y="1625"/>
                  </a:lnTo>
                  <a:lnTo>
                    <a:pt x="521970" y="0"/>
                  </a:lnTo>
                  <a:close/>
                </a:path>
              </a:pathLst>
            </a:custGeom>
            <a:solidFill>
              <a:srgbClr val="F6F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80531" y="5160264"/>
              <a:ext cx="542925" cy="22860"/>
            </a:xfrm>
            <a:custGeom>
              <a:avLst/>
              <a:gdLst/>
              <a:ahLst/>
              <a:cxnLst/>
              <a:rect l="l" t="t" r="r" b="b"/>
              <a:pathLst>
                <a:path w="542925" h="22860">
                  <a:moveTo>
                    <a:pt x="540892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21209"/>
                  </a:lnTo>
                  <a:lnTo>
                    <a:pt x="1650" y="22860"/>
                  </a:lnTo>
                  <a:lnTo>
                    <a:pt x="540892" y="22860"/>
                  </a:lnTo>
                  <a:lnTo>
                    <a:pt x="542543" y="21209"/>
                  </a:lnTo>
                  <a:lnTo>
                    <a:pt x="542543" y="1650"/>
                  </a:lnTo>
                  <a:lnTo>
                    <a:pt x="54089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2763" y="5091683"/>
              <a:ext cx="167639" cy="16611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279135" y="5093207"/>
              <a:ext cx="403860" cy="56515"/>
            </a:xfrm>
            <a:custGeom>
              <a:avLst/>
              <a:gdLst/>
              <a:ahLst/>
              <a:cxnLst/>
              <a:rect l="l" t="t" r="r" b="b"/>
              <a:pathLst>
                <a:path w="403860" h="56514">
                  <a:moveTo>
                    <a:pt x="22860" y="0"/>
                  </a:moveTo>
                  <a:lnTo>
                    <a:pt x="400685" y="0"/>
                  </a:lnTo>
                </a:path>
                <a:path w="403860" h="56514">
                  <a:moveTo>
                    <a:pt x="0" y="28956"/>
                  </a:moveTo>
                  <a:lnTo>
                    <a:pt x="377825" y="28956"/>
                  </a:lnTo>
                </a:path>
                <a:path w="403860" h="56514">
                  <a:moveTo>
                    <a:pt x="25908" y="56388"/>
                  </a:moveTo>
                  <a:lnTo>
                    <a:pt x="403733" y="56388"/>
                  </a:lnTo>
                </a:path>
              </a:pathLst>
            </a:custGeom>
            <a:ln w="9525">
              <a:solidFill>
                <a:srgbClr val="E9E8D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02935" y="5358383"/>
              <a:ext cx="1183005" cy="326390"/>
            </a:xfrm>
            <a:custGeom>
              <a:avLst/>
              <a:gdLst/>
              <a:ahLst/>
              <a:cxnLst/>
              <a:rect l="l" t="t" r="r" b="b"/>
              <a:pathLst>
                <a:path w="1183004" h="326389">
                  <a:moveTo>
                    <a:pt x="1091056" y="0"/>
                  </a:moveTo>
                  <a:lnTo>
                    <a:pt x="91566" y="0"/>
                  </a:lnTo>
                  <a:lnTo>
                    <a:pt x="55935" y="7199"/>
                  </a:lnTo>
                  <a:lnTo>
                    <a:pt x="26828" y="26828"/>
                  </a:lnTo>
                  <a:lnTo>
                    <a:pt x="7199" y="55935"/>
                  </a:lnTo>
                  <a:lnTo>
                    <a:pt x="0" y="91566"/>
                  </a:lnTo>
                  <a:lnTo>
                    <a:pt x="0" y="234505"/>
                  </a:lnTo>
                  <a:lnTo>
                    <a:pt x="7199" y="270173"/>
                  </a:lnTo>
                  <a:lnTo>
                    <a:pt x="26828" y="299299"/>
                  </a:lnTo>
                  <a:lnTo>
                    <a:pt x="55935" y="318935"/>
                  </a:lnTo>
                  <a:lnTo>
                    <a:pt x="91566" y="326135"/>
                  </a:lnTo>
                  <a:lnTo>
                    <a:pt x="1091056" y="326135"/>
                  </a:lnTo>
                  <a:lnTo>
                    <a:pt x="1126688" y="318935"/>
                  </a:lnTo>
                  <a:lnTo>
                    <a:pt x="1155795" y="299299"/>
                  </a:lnTo>
                  <a:lnTo>
                    <a:pt x="1175424" y="270173"/>
                  </a:lnTo>
                  <a:lnTo>
                    <a:pt x="1182624" y="234505"/>
                  </a:lnTo>
                  <a:lnTo>
                    <a:pt x="1182624" y="91566"/>
                  </a:lnTo>
                  <a:lnTo>
                    <a:pt x="1175424" y="55935"/>
                  </a:lnTo>
                  <a:lnTo>
                    <a:pt x="1155795" y="26828"/>
                  </a:lnTo>
                  <a:lnTo>
                    <a:pt x="1126688" y="7199"/>
                  </a:lnTo>
                  <a:lnTo>
                    <a:pt x="1091056" y="0"/>
                  </a:lnTo>
                  <a:close/>
                </a:path>
              </a:pathLst>
            </a:custGeom>
            <a:solidFill>
              <a:srgbClr val="888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82767" y="5558027"/>
              <a:ext cx="542925" cy="123825"/>
            </a:xfrm>
            <a:custGeom>
              <a:avLst/>
              <a:gdLst/>
              <a:ahLst/>
              <a:cxnLst/>
              <a:rect l="l" t="t" r="r" b="b"/>
              <a:pathLst>
                <a:path w="542925" h="123825">
                  <a:moveTo>
                    <a:pt x="521970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102870"/>
                  </a:lnTo>
                  <a:lnTo>
                    <a:pt x="1625" y="110879"/>
                  </a:lnTo>
                  <a:lnTo>
                    <a:pt x="6048" y="117419"/>
                  </a:lnTo>
                  <a:lnTo>
                    <a:pt x="12590" y="121827"/>
                  </a:lnTo>
                  <a:lnTo>
                    <a:pt x="20574" y="123444"/>
                  </a:lnTo>
                  <a:lnTo>
                    <a:pt x="521970" y="123444"/>
                  </a:lnTo>
                  <a:lnTo>
                    <a:pt x="529953" y="121827"/>
                  </a:lnTo>
                  <a:lnTo>
                    <a:pt x="536495" y="117419"/>
                  </a:lnTo>
                  <a:lnTo>
                    <a:pt x="540918" y="110879"/>
                  </a:lnTo>
                  <a:lnTo>
                    <a:pt x="542544" y="102870"/>
                  </a:lnTo>
                  <a:lnTo>
                    <a:pt x="542544" y="20574"/>
                  </a:lnTo>
                  <a:lnTo>
                    <a:pt x="540918" y="12590"/>
                  </a:lnTo>
                  <a:lnTo>
                    <a:pt x="536495" y="6048"/>
                  </a:lnTo>
                  <a:lnTo>
                    <a:pt x="529953" y="1625"/>
                  </a:lnTo>
                  <a:lnTo>
                    <a:pt x="521970" y="0"/>
                  </a:lnTo>
                  <a:close/>
                </a:path>
              </a:pathLst>
            </a:custGeom>
            <a:solidFill>
              <a:srgbClr val="F6F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780531" y="5489448"/>
              <a:ext cx="542925" cy="22860"/>
            </a:xfrm>
            <a:custGeom>
              <a:avLst/>
              <a:gdLst/>
              <a:ahLst/>
              <a:cxnLst/>
              <a:rect l="l" t="t" r="r" b="b"/>
              <a:pathLst>
                <a:path w="542925" h="22860">
                  <a:moveTo>
                    <a:pt x="540892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21208"/>
                  </a:lnTo>
                  <a:lnTo>
                    <a:pt x="1650" y="22859"/>
                  </a:lnTo>
                  <a:lnTo>
                    <a:pt x="540892" y="22859"/>
                  </a:lnTo>
                  <a:lnTo>
                    <a:pt x="542543" y="21208"/>
                  </a:lnTo>
                  <a:lnTo>
                    <a:pt x="542543" y="1650"/>
                  </a:lnTo>
                  <a:lnTo>
                    <a:pt x="54089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2763" y="5420867"/>
              <a:ext cx="167639" cy="1661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279135" y="5422392"/>
              <a:ext cx="403860" cy="56515"/>
            </a:xfrm>
            <a:custGeom>
              <a:avLst/>
              <a:gdLst/>
              <a:ahLst/>
              <a:cxnLst/>
              <a:rect l="l" t="t" r="r" b="b"/>
              <a:pathLst>
                <a:path w="403860" h="56514">
                  <a:moveTo>
                    <a:pt x="22860" y="0"/>
                  </a:moveTo>
                  <a:lnTo>
                    <a:pt x="400685" y="0"/>
                  </a:lnTo>
                </a:path>
                <a:path w="403860" h="56514">
                  <a:moveTo>
                    <a:pt x="0" y="28956"/>
                  </a:moveTo>
                  <a:lnTo>
                    <a:pt x="377825" y="28956"/>
                  </a:lnTo>
                </a:path>
                <a:path w="403860" h="56514">
                  <a:moveTo>
                    <a:pt x="25908" y="56388"/>
                  </a:moveTo>
                  <a:lnTo>
                    <a:pt x="403733" y="56388"/>
                  </a:lnTo>
                </a:path>
              </a:pathLst>
            </a:custGeom>
            <a:ln w="9525">
              <a:solidFill>
                <a:srgbClr val="E9E8D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02935" y="5667755"/>
              <a:ext cx="1183005" cy="326390"/>
            </a:xfrm>
            <a:custGeom>
              <a:avLst/>
              <a:gdLst/>
              <a:ahLst/>
              <a:cxnLst/>
              <a:rect l="l" t="t" r="r" b="b"/>
              <a:pathLst>
                <a:path w="1183004" h="326389">
                  <a:moveTo>
                    <a:pt x="1091056" y="0"/>
                  </a:moveTo>
                  <a:lnTo>
                    <a:pt x="91566" y="0"/>
                  </a:lnTo>
                  <a:lnTo>
                    <a:pt x="55935" y="7200"/>
                  </a:lnTo>
                  <a:lnTo>
                    <a:pt x="26828" y="26836"/>
                  </a:lnTo>
                  <a:lnTo>
                    <a:pt x="7199" y="55962"/>
                  </a:lnTo>
                  <a:lnTo>
                    <a:pt x="0" y="91630"/>
                  </a:lnTo>
                  <a:lnTo>
                    <a:pt x="0" y="234505"/>
                  </a:lnTo>
                  <a:lnTo>
                    <a:pt x="7199" y="270173"/>
                  </a:lnTo>
                  <a:lnTo>
                    <a:pt x="26828" y="299299"/>
                  </a:lnTo>
                  <a:lnTo>
                    <a:pt x="55935" y="318935"/>
                  </a:lnTo>
                  <a:lnTo>
                    <a:pt x="91566" y="326136"/>
                  </a:lnTo>
                  <a:lnTo>
                    <a:pt x="1091056" y="326136"/>
                  </a:lnTo>
                  <a:lnTo>
                    <a:pt x="1126688" y="318935"/>
                  </a:lnTo>
                  <a:lnTo>
                    <a:pt x="1155795" y="299299"/>
                  </a:lnTo>
                  <a:lnTo>
                    <a:pt x="1175424" y="270173"/>
                  </a:lnTo>
                  <a:lnTo>
                    <a:pt x="1182624" y="234505"/>
                  </a:lnTo>
                  <a:lnTo>
                    <a:pt x="1182624" y="91630"/>
                  </a:lnTo>
                  <a:lnTo>
                    <a:pt x="1175424" y="55962"/>
                  </a:lnTo>
                  <a:lnTo>
                    <a:pt x="1155795" y="26836"/>
                  </a:lnTo>
                  <a:lnTo>
                    <a:pt x="1126688" y="7200"/>
                  </a:lnTo>
                  <a:lnTo>
                    <a:pt x="1091056" y="0"/>
                  </a:lnTo>
                  <a:close/>
                </a:path>
              </a:pathLst>
            </a:custGeom>
            <a:solidFill>
              <a:srgbClr val="888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82767" y="5868924"/>
              <a:ext cx="542925" cy="121920"/>
            </a:xfrm>
            <a:custGeom>
              <a:avLst/>
              <a:gdLst/>
              <a:ahLst/>
              <a:cxnLst/>
              <a:rect l="l" t="t" r="r" b="b"/>
              <a:pathLst>
                <a:path w="542925" h="121920">
                  <a:moveTo>
                    <a:pt x="522224" y="0"/>
                  </a:moveTo>
                  <a:lnTo>
                    <a:pt x="20320" y="0"/>
                  </a:lnTo>
                  <a:lnTo>
                    <a:pt x="12430" y="1596"/>
                  </a:lnTo>
                  <a:lnTo>
                    <a:pt x="5969" y="5949"/>
                  </a:lnTo>
                  <a:lnTo>
                    <a:pt x="1603" y="12408"/>
                  </a:lnTo>
                  <a:lnTo>
                    <a:pt x="0" y="20319"/>
                  </a:lnTo>
                  <a:lnTo>
                    <a:pt x="0" y="101600"/>
                  </a:lnTo>
                  <a:lnTo>
                    <a:pt x="1603" y="109511"/>
                  </a:lnTo>
                  <a:lnTo>
                    <a:pt x="5969" y="115970"/>
                  </a:lnTo>
                  <a:lnTo>
                    <a:pt x="12430" y="120323"/>
                  </a:lnTo>
                  <a:lnTo>
                    <a:pt x="20320" y="121919"/>
                  </a:lnTo>
                  <a:lnTo>
                    <a:pt x="522224" y="121919"/>
                  </a:lnTo>
                  <a:lnTo>
                    <a:pt x="530113" y="120323"/>
                  </a:lnTo>
                  <a:lnTo>
                    <a:pt x="536575" y="115970"/>
                  </a:lnTo>
                  <a:lnTo>
                    <a:pt x="540940" y="109511"/>
                  </a:lnTo>
                  <a:lnTo>
                    <a:pt x="542544" y="101600"/>
                  </a:lnTo>
                  <a:lnTo>
                    <a:pt x="542544" y="20319"/>
                  </a:lnTo>
                  <a:lnTo>
                    <a:pt x="540940" y="12408"/>
                  </a:lnTo>
                  <a:lnTo>
                    <a:pt x="536575" y="5949"/>
                  </a:lnTo>
                  <a:lnTo>
                    <a:pt x="530113" y="1596"/>
                  </a:lnTo>
                  <a:lnTo>
                    <a:pt x="522224" y="0"/>
                  </a:lnTo>
                  <a:close/>
                </a:path>
              </a:pathLst>
            </a:custGeom>
            <a:solidFill>
              <a:srgbClr val="F6F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80531" y="5800344"/>
              <a:ext cx="542925" cy="21590"/>
            </a:xfrm>
            <a:custGeom>
              <a:avLst/>
              <a:gdLst/>
              <a:ahLst/>
              <a:cxnLst/>
              <a:rect l="l" t="t" r="r" b="b"/>
              <a:pathLst>
                <a:path w="542925" h="21589">
                  <a:moveTo>
                    <a:pt x="540892" y="0"/>
                  </a:moveTo>
                  <a:lnTo>
                    <a:pt x="1650" y="0"/>
                  </a:lnTo>
                  <a:lnTo>
                    <a:pt x="0" y="1587"/>
                  </a:lnTo>
                  <a:lnTo>
                    <a:pt x="0" y="3555"/>
                  </a:lnTo>
                  <a:lnTo>
                    <a:pt x="0" y="19748"/>
                  </a:lnTo>
                  <a:lnTo>
                    <a:pt x="1650" y="21335"/>
                  </a:lnTo>
                  <a:lnTo>
                    <a:pt x="540892" y="21335"/>
                  </a:lnTo>
                  <a:lnTo>
                    <a:pt x="542543" y="19748"/>
                  </a:lnTo>
                  <a:lnTo>
                    <a:pt x="542543" y="1587"/>
                  </a:lnTo>
                  <a:lnTo>
                    <a:pt x="54089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2763" y="5730239"/>
              <a:ext cx="167639" cy="16764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279135" y="5731764"/>
              <a:ext cx="403860" cy="56515"/>
            </a:xfrm>
            <a:custGeom>
              <a:avLst/>
              <a:gdLst/>
              <a:ahLst/>
              <a:cxnLst/>
              <a:rect l="l" t="t" r="r" b="b"/>
              <a:pathLst>
                <a:path w="403860" h="56514">
                  <a:moveTo>
                    <a:pt x="22860" y="0"/>
                  </a:moveTo>
                  <a:lnTo>
                    <a:pt x="400685" y="0"/>
                  </a:lnTo>
                </a:path>
                <a:path w="403860" h="56514">
                  <a:moveTo>
                    <a:pt x="0" y="28956"/>
                  </a:moveTo>
                  <a:lnTo>
                    <a:pt x="377825" y="28956"/>
                  </a:lnTo>
                </a:path>
                <a:path w="403860" h="56514">
                  <a:moveTo>
                    <a:pt x="25908" y="56388"/>
                  </a:moveTo>
                  <a:lnTo>
                    <a:pt x="403733" y="56388"/>
                  </a:lnTo>
                </a:path>
              </a:pathLst>
            </a:custGeom>
            <a:ln w="9525">
              <a:solidFill>
                <a:srgbClr val="E9E8D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89191" y="5029200"/>
              <a:ext cx="1184275" cy="326390"/>
            </a:xfrm>
            <a:custGeom>
              <a:avLst/>
              <a:gdLst/>
              <a:ahLst/>
              <a:cxnLst/>
              <a:rect l="l" t="t" r="r" b="b"/>
              <a:pathLst>
                <a:path w="1184275" h="326389">
                  <a:moveTo>
                    <a:pt x="1092581" y="0"/>
                  </a:moveTo>
                  <a:lnTo>
                    <a:pt x="91566" y="0"/>
                  </a:lnTo>
                  <a:lnTo>
                    <a:pt x="55935" y="7199"/>
                  </a:lnTo>
                  <a:lnTo>
                    <a:pt x="26828" y="26828"/>
                  </a:lnTo>
                  <a:lnTo>
                    <a:pt x="7199" y="55935"/>
                  </a:lnTo>
                  <a:lnTo>
                    <a:pt x="0" y="91567"/>
                  </a:lnTo>
                  <a:lnTo>
                    <a:pt x="0" y="234569"/>
                  </a:lnTo>
                  <a:lnTo>
                    <a:pt x="7199" y="270200"/>
                  </a:lnTo>
                  <a:lnTo>
                    <a:pt x="26828" y="299307"/>
                  </a:lnTo>
                  <a:lnTo>
                    <a:pt x="55935" y="318936"/>
                  </a:lnTo>
                  <a:lnTo>
                    <a:pt x="91566" y="326136"/>
                  </a:lnTo>
                  <a:lnTo>
                    <a:pt x="1092581" y="326136"/>
                  </a:lnTo>
                  <a:lnTo>
                    <a:pt x="1128212" y="318936"/>
                  </a:lnTo>
                  <a:lnTo>
                    <a:pt x="1157319" y="299307"/>
                  </a:lnTo>
                  <a:lnTo>
                    <a:pt x="1176948" y="270200"/>
                  </a:lnTo>
                  <a:lnTo>
                    <a:pt x="1184148" y="234569"/>
                  </a:lnTo>
                  <a:lnTo>
                    <a:pt x="1184148" y="91567"/>
                  </a:lnTo>
                  <a:lnTo>
                    <a:pt x="1176948" y="55935"/>
                  </a:lnTo>
                  <a:lnTo>
                    <a:pt x="1157319" y="26828"/>
                  </a:lnTo>
                  <a:lnTo>
                    <a:pt x="1128212" y="7199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888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70547" y="5228844"/>
              <a:ext cx="542925" cy="123825"/>
            </a:xfrm>
            <a:custGeom>
              <a:avLst/>
              <a:gdLst/>
              <a:ahLst/>
              <a:cxnLst/>
              <a:rect l="l" t="t" r="r" b="b"/>
              <a:pathLst>
                <a:path w="542925" h="123825">
                  <a:moveTo>
                    <a:pt x="521970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3"/>
                  </a:lnTo>
                  <a:lnTo>
                    <a:pt x="0" y="102869"/>
                  </a:lnTo>
                  <a:lnTo>
                    <a:pt x="1625" y="110853"/>
                  </a:lnTo>
                  <a:lnTo>
                    <a:pt x="6048" y="117395"/>
                  </a:lnTo>
                  <a:lnTo>
                    <a:pt x="12590" y="121818"/>
                  </a:lnTo>
                  <a:lnTo>
                    <a:pt x="20574" y="123443"/>
                  </a:lnTo>
                  <a:lnTo>
                    <a:pt x="521970" y="123443"/>
                  </a:lnTo>
                  <a:lnTo>
                    <a:pt x="529953" y="121818"/>
                  </a:lnTo>
                  <a:lnTo>
                    <a:pt x="536495" y="117395"/>
                  </a:lnTo>
                  <a:lnTo>
                    <a:pt x="540918" y="110853"/>
                  </a:lnTo>
                  <a:lnTo>
                    <a:pt x="542544" y="102869"/>
                  </a:lnTo>
                  <a:lnTo>
                    <a:pt x="542544" y="20573"/>
                  </a:lnTo>
                  <a:lnTo>
                    <a:pt x="540918" y="12590"/>
                  </a:lnTo>
                  <a:lnTo>
                    <a:pt x="536495" y="6048"/>
                  </a:lnTo>
                  <a:lnTo>
                    <a:pt x="529953" y="1625"/>
                  </a:lnTo>
                  <a:lnTo>
                    <a:pt x="521970" y="0"/>
                  </a:lnTo>
                  <a:close/>
                </a:path>
              </a:pathLst>
            </a:custGeom>
            <a:solidFill>
              <a:srgbClr val="F6F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66787" y="5160264"/>
              <a:ext cx="542925" cy="22860"/>
            </a:xfrm>
            <a:custGeom>
              <a:avLst/>
              <a:gdLst/>
              <a:ahLst/>
              <a:cxnLst/>
              <a:rect l="l" t="t" r="r" b="b"/>
              <a:pathLst>
                <a:path w="542925" h="22860">
                  <a:moveTo>
                    <a:pt x="540892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10"/>
                  </a:lnTo>
                  <a:lnTo>
                    <a:pt x="0" y="21209"/>
                  </a:lnTo>
                  <a:lnTo>
                    <a:pt x="1650" y="22860"/>
                  </a:lnTo>
                  <a:lnTo>
                    <a:pt x="540892" y="22860"/>
                  </a:lnTo>
                  <a:lnTo>
                    <a:pt x="542543" y="21209"/>
                  </a:lnTo>
                  <a:lnTo>
                    <a:pt x="542543" y="1650"/>
                  </a:lnTo>
                  <a:lnTo>
                    <a:pt x="54089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0543" y="5091683"/>
              <a:ext cx="166115" cy="16611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565391" y="5093207"/>
              <a:ext cx="405765" cy="56515"/>
            </a:xfrm>
            <a:custGeom>
              <a:avLst/>
              <a:gdLst/>
              <a:ahLst/>
              <a:cxnLst/>
              <a:rect l="l" t="t" r="r" b="b"/>
              <a:pathLst>
                <a:path w="405765" h="56514">
                  <a:moveTo>
                    <a:pt x="24383" y="0"/>
                  </a:moveTo>
                  <a:lnTo>
                    <a:pt x="402208" y="0"/>
                  </a:lnTo>
                </a:path>
                <a:path w="405765" h="56514">
                  <a:moveTo>
                    <a:pt x="0" y="28956"/>
                  </a:moveTo>
                  <a:lnTo>
                    <a:pt x="377825" y="28956"/>
                  </a:lnTo>
                </a:path>
                <a:path w="405765" h="56514">
                  <a:moveTo>
                    <a:pt x="27431" y="56388"/>
                  </a:moveTo>
                  <a:lnTo>
                    <a:pt x="405256" y="56388"/>
                  </a:lnTo>
                </a:path>
              </a:pathLst>
            </a:custGeom>
            <a:ln w="9525">
              <a:solidFill>
                <a:srgbClr val="E9E8D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89191" y="5358383"/>
              <a:ext cx="1184275" cy="326390"/>
            </a:xfrm>
            <a:custGeom>
              <a:avLst/>
              <a:gdLst/>
              <a:ahLst/>
              <a:cxnLst/>
              <a:rect l="l" t="t" r="r" b="b"/>
              <a:pathLst>
                <a:path w="1184275" h="326389">
                  <a:moveTo>
                    <a:pt x="1092581" y="0"/>
                  </a:moveTo>
                  <a:lnTo>
                    <a:pt x="91566" y="0"/>
                  </a:lnTo>
                  <a:lnTo>
                    <a:pt x="55935" y="7199"/>
                  </a:lnTo>
                  <a:lnTo>
                    <a:pt x="26828" y="26828"/>
                  </a:lnTo>
                  <a:lnTo>
                    <a:pt x="7199" y="55935"/>
                  </a:lnTo>
                  <a:lnTo>
                    <a:pt x="0" y="91566"/>
                  </a:lnTo>
                  <a:lnTo>
                    <a:pt x="0" y="234505"/>
                  </a:lnTo>
                  <a:lnTo>
                    <a:pt x="7199" y="270173"/>
                  </a:lnTo>
                  <a:lnTo>
                    <a:pt x="26828" y="299299"/>
                  </a:lnTo>
                  <a:lnTo>
                    <a:pt x="55935" y="318935"/>
                  </a:lnTo>
                  <a:lnTo>
                    <a:pt x="91566" y="326135"/>
                  </a:lnTo>
                  <a:lnTo>
                    <a:pt x="1092581" y="326135"/>
                  </a:lnTo>
                  <a:lnTo>
                    <a:pt x="1128212" y="318935"/>
                  </a:lnTo>
                  <a:lnTo>
                    <a:pt x="1157319" y="299299"/>
                  </a:lnTo>
                  <a:lnTo>
                    <a:pt x="1176948" y="270173"/>
                  </a:lnTo>
                  <a:lnTo>
                    <a:pt x="1184148" y="234505"/>
                  </a:lnTo>
                  <a:lnTo>
                    <a:pt x="1184148" y="91566"/>
                  </a:lnTo>
                  <a:lnTo>
                    <a:pt x="1176948" y="55935"/>
                  </a:lnTo>
                  <a:lnTo>
                    <a:pt x="1157319" y="26828"/>
                  </a:lnTo>
                  <a:lnTo>
                    <a:pt x="1128212" y="7199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888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70547" y="5558027"/>
              <a:ext cx="542925" cy="123825"/>
            </a:xfrm>
            <a:custGeom>
              <a:avLst/>
              <a:gdLst/>
              <a:ahLst/>
              <a:cxnLst/>
              <a:rect l="l" t="t" r="r" b="b"/>
              <a:pathLst>
                <a:path w="542925" h="123825">
                  <a:moveTo>
                    <a:pt x="521970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0" y="102870"/>
                  </a:lnTo>
                  <a:lnTo>
                    <a:pt x="1625" y="110879"/>
                  </a:lnTo>
                  <a:lnTo>
                    <a:pt x="6048" y="117419"/>
                  </a:lnTo>
                  <a:lnTo>
                    <a:pt x="12590" y="121827"/>
                  </a:lnTo>
                  <a:lnTo>
                    <a:pt x="20574" y="123444"/>
                  </a:lnTo>
                  <a:lnTo>
                    <a:pt x="521970" y="123444"/>
                  </a:lnTo>
                  <a:lnTo>
                    <a:pt x="529953" y="121827"/>
                  </a:lnTo>
                  <a:lnTo>
                    <a:pt x="536495" y="117419"/>
                  </a:lnTo>
                  <a:lnTo>
                    <a:pt x="540918" y="110879"/>
                  </a:lnTo>
                  <a:lnTo>
                    <a:pt x="542544" y="102870"/>
                  </a:lnTo>
                  <a:lnTo>
                    <a:pt x="542544" y="20574"/>
                  </a:lnTo>
                  <a:lnTo>
                    <a:pt x="540918" y="12590"/>
                  </a:lnTo>
                  <a:lnTo>
                    <a:pt x="536495" y="6048"/>
                  </a:lnTo>
                  <a:lnTo>
                    <a:pt x="529953" y="1625"/>
                  </a:lnTo>
                  <a:lnTo>
                    <a:pt x="521970" y="0"/>
                  </a:lnTo>
                  <a:close/>
                </a:path>
              </a:pathLst>
            </a:custGeom>
            <a:solidFill>
              <a:srgbClr val="F6F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66787" y="5489448"/>
              <a:ext cx="542925" cy="22860"/>
            </a:xfrm>
            <a:custGeom>
              <a:avLst/>
              <a:gdLst/>
              <a:ahLst/>
              <a:cxnLst/>
              <a:rect l="l" t="t" r="r" b="b"/>
              <a:pathLst>
                <a:path w="542925" h="22860">
                  <a:moveTo>
                    <a:pt x="540892" y="0"/>
                  </a:moveTo>
                  <a:lnTo>
                    <a:pt x="1650" y="0"/>
                  </a:lnTo>
                  <a:lnTo>
                    <a:pt x="0" y="1650"/>
                  </a:lnTo>
                  <a:lnTo>
                    <a:pt x="0" y="3809"/>
                  </a:lnTo>
                  <a:lnTo>
                    <a:pt x="0" y="21208"/>
                  </a:lnTo>
                  <a:lnTo>
                    <a:pt x="1650" y="22859"/>
                  </a:lnTo>
                  <a:lnTo>
                    <a:pt x="540892" y="22859"/>
                  </a:lnTo>
                  <a:lnTo>
                    <a:pt x="542543" y="21208"/>
                  </a:lnTo>
                  <a:lnTo>
                    <a:pt x="542543" y="1650"/>
                  </a:lnTo>
                  <a:lnTo>
                    <a:pt x="54089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0543" y="5420867"/>
              <a:ext cx="166115" cy="16611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565391" y="5422392"/>
              <a:ext cx="405765" cy="56515"/>
            </a:xfrm>
            <a:custGeom>
              <a:avLst/>
              <a:gdLst/>
              <a:ahLst/>
              <a:cxnLst/>
              <a:rect l="l" t="t" r="r" b="b"/>
              <a:pathLst>
                <a:path w="405765" h="56514">
                  <a:moveTo>
                    <a:pt x="24383" y="0"/>
                  </a:moveTo>
                  <a:lnTo>
                    <a:pt x="402208" y="0"/>
                  </a:lnTo>
                </a:path>
                <a:path w="405765" h="56514">
                  <a:moveTo>
                    <a:pt x="0" y="28956"/>
                  </a:moveTo>
                  <a:lnTo>
                    <a:pt x="377825" y="28956"/>
                  </a:lnTo>
                </a:path>
                <a:path w="405765" h="56514">
                  <a:moveTo>
                    <a:pt x="27431" y="56388"/>
                  </a:moveTo>
                  <a:lnTo>
                    <a:pt x="405256" y="56388"/>
                  </a:lnTo>
                </a:path>
              </a:pathLst>
            </a:custGeom>
            <a:ln w="9525">
              <a:solidFill>
                <a:srgbClr val="E9E8D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489191" y="5667755"/>
              <a:ext cx="1184275" cy="326390"/>
            </a:xfrm>
            <a:custGeom>
              <a:avLst/>
              <a:gdLst/>
              <a:ahLst/>
              <a:cxnLst/>
              <a:rect l="l" t="t" r="r" b="b"/>
              <a:pathLst>
                <a:path w="1184275" h="326389">
                  <a:moveTo>
                    <a:pt x="1092581" y="0"/>
                  </a:moveTo>
                  <a:lnTo>
                    <a:pt x="91566" y="0"/>
                  </a:lnTo>
                  <a:lnTo>
                    <a:pt x="55935" y="7200"/>
                  </a:lnTo>
                  <a:lnTo>
                    <a:pt x="26828" y="26836"/>
                  </a:lnTo>
                  <a:lnTo>
                    <a:pt x="7199" y="55962"/>
                  </a:lnTo>
                  <a:lnTo>
                    <a:pt x="0" y="91630"/>
                  </a:lnTo>
                  <a:lnTo>
                    <a:pt x="0" y="234505"/>
                  </a:lnTo>
                  <a:lnTo>
                    <a:pt x="7199" y="270173"/>
                  </a:lnTo>
                  <a:lnTo>
                    <a:pt x="26828" y="299299"/>
                  </a:lnTo>
                  <a:lnTo>
                    <a:pt x="55935" y="318935"/>
                  </a:lnTo>
                  <a:lnTo>
                    <a:pt x="91566" y="326136"/>
                  </a:lnTo>
                  <a:lnTo>
                    <a:pt x="1092581" y="326136"/>
                  </a:lnTo>
                  <a:lnTo>
                    <a:pt x="1128212" y="318935"/>
                  </a:lnTo>
                  <a:lnTo>
                    <a:pt x="1157319" y="299299"/>
                  </a:lnTo>
                  <a:lnTo>
                    <a:pt x="1176948" y="270173"/>
                  </a:lnTo>
                  <a:lnTo>
                    <a:pt x="1184148" y="234505"/>
                  </a:lnTo>
                  <a:lnTo>
                    <a:pt x="1184148" y="91630"/>
                  </a:lnTo>
                  <a:lnTo>
                    <a:pt x="1176948" y="55962"/>
                  </a:lnTo>
                  <a:lnTo>
                    <a:pt x="1157319" y="26836"/>
                  </a:lnTo>
                  <a:lnTo>
                    <a:pt x="1128212" y="7200"/>
                  </a:lnTo>
                  <a:lnTo>
                    <a:pt x="1092581" y="0"/>
                  </a:lnTo>
                  <a:close/>
                </a:path>
              </a:pathLst>
            </a:custGeom>
            <a:solidFill>
              <a:srgbClr val="888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70547" y="5868924"/>
              <a:ext cx="542925" cy="121920"/>
            </a:xfrm>
            <a:custGeom>
              <a:avLst/>
              <a:gdLst/>
              <a:ahLst/>
              <a:cxnLst/>
              <a:rect l="l" t="t" r="r" b="b"/>
              <a:pathLst>
                <a:path w="542925" h="121920">
                  <a:moveTo>
                    <a:pt x="522224" y="0"/>
                  </a:moveTo>
                  <a:lnTo>
                    <a:pt x="20320" y="0"/>
                  </a:lnTo>
                  <a:lnTo>
                    <a:pt x="12430" y="1596"/>
                  </a:lnTo>
                  <a:lnTo>
                    <a:pt x="5969" y="5949"/>
                  </a:lnTo>
                  <a:lnTo>
                    <a:pt x="1603" y="12408"/>
                  </a:lnTo>
                  <a:lnTo>
                    <a:pt x="0" y="20319"/>
                  </a:lnTo>
                  <a:lnTo>
                    <a:pt x="0" y="101600"/>
                  </a:lnTo>
                  <a:lnTo>
                    <a:pt x="1603" y="109511"/>
                  </a:lnTo>
                  <a:lnTo>
                    <a:pt x="5969" y="115970"/>
                  </a:lnTo>
                  <a:lnTo>
                    <a:pt x="12430" y="120323"/>
                  </a:lnTo>
                  <a:lnTo>
                    <a:pt x="20320" y="121919"/>
                  </a:lnTo>
                  <a:lnTo>
                    <a:pt x="522224" y="121919"/>
                  </a:lnTo>
                  <a:lnTo>
                    <a:pt x="530113" y="120323"/>
                  </a:lnTo>
                  <a:lnTo>
                    <a:pt x="536575" y="115970"/>
                  </a:lnTo>
                  <a:lnTo>
                    <a:pt x="540940" y="109511"/>
                  </a:lnTo>
                  <a:lnTo>
                    <a:pt x="542544" y="101600"/>
                  </a:lnTo>
                  <a:lnTo>
                    <a:pt x="542544" y="20319"/>
                  </a:lnTo>
                  <a:lnTo>
                    <a:pt x="540940" y="12408"/>
                  </a:lnTo>
                  <a:lnTo>
                    <a:pt x="536575" y="5949"/>
                  </a:lnTo>
                  <a:lnTo>
                    <a:pt x="530113" y="1596"/>
                  </a:lnTo>
                  <a:lnTo>
                    <a:pt x="522224" y="0"/>
                  </a:lnTo>
                  <a:close/>
                </a:path>
              </a:pathLst>
            </a:custGeom>
            <a:solidFill>
              <a:srgbClr val="F6F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66787" y="5800344"/>
              <a:ext cx="542925" cy="21590"/>
            </a:xfrm>
            <a:custGeom>
              <a:avLst/>
              <a:gdLst/>
              <a:ahLst/>
              <a:cxnLst/>
              <a:rect l="l" t="t" r="r" b="b"/>
              <a:pathLst>
                <a:path w="542925" h="21589">
                  <a:moveTo>
                    <a:pt x="540892" y="0"/>
                  </a:moveTo>
                  <a:lnTo>
                    <a:pt x="1650" y="0"/>
                  </a:lnTo>
                  <a:lnTo>
                    <a:pt x="0" y="1587"/>
                  </a:lnTo>
                  <a:lnTo>
                    <a:pt x="0" y="3555"/>
                  </a:lnTo>
                  <a:lnTo>
                    <a:pt x="0" y="19748"/>
                  </a:lnTo>
                  <a:lnTo>
                    <a:pt x="1650" y="21335"/>
                  </a:lnTo>
                  <a:lnTo>
                    <a:pt x="540892" y="21335"/>
                  </a:lnTo>
                  <a:lnTo>
                    <a:pt x="542543" y="19748"/>
                  </a:lnTo>
                  <a:lnTo>
                    <a:pt x="542543" y="1587"/>
                  </a:lnTo>
                  <a:lnTo>
                    <a:pt x="54089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0543" y="5730239"/>
              <a:ext cx="166115" cy="1676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565391" y="5731764"/>
              <a:ext cx="405765" cy="56515"/>
            </a:xfrm>
            <a:custGeom>
              <a:avLst/>
              <a:gdLst/>
              <a:ahLst/>
              <a:cxnLst/>
              <a:rect l="l" t="t" r="r" b="b"/>
              <a:pathLst>
                <a:path w="405765" h="56514">
                  <a:moveTo>
                    <a:pt x="24383" y="0"/>
                  </a:moveTo>
                  <a:lnTo>
                    <a:pt x="402208" y="0"/>
                  </a:lnTo>
                </a:path>
                <a:path w="405765" h="56514">
                  <a:moveTo>
                    <a:pt x="0" y="28956"/>
                  </a:moveTo>
                  <a:lnTo>
                    <a:pt x="377825" y="28956"/>
                  </a:lnTo>
                </a:path>
                <a:path w="405765" h="56514">
                  <a:moveTo>
                    <a:pt x="27431" y="56388"/>
                  </a:moveTo>
                  <a:lnTo>
                    <a:pt x="405256" y="56388"/>
                  </a:lnTo>
                </a:path>
              </a:pathLst>
            </a:custGeom>
            <a:ln w="9525">
              <a:solidFill>
                <a:srgbClr val="E9E8D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59703" y="4746370"/>
              <a:ext cx="1373505" cy="291465"/>
            </a:xfrm>
            <a:custGeom>
              <a:avLst/>
              <a:gdLst/>
              <a:ahLst/>
              <a:cxnLst/>
              <a:rect l="l" t="t" r="r" b="b"/>
              <a:pathLst>
                <a:path w="1373504" h="291464">
                  <a:moveTo>
                    <a:pt x="28575" y="205612"/>
                  </a:moveTo>
                  <a:lnTo>
                    <a:pt x="0" y="205612"/>
                  </a:lnTo>
                  <a:lnTo>
                    <a:pt x="42925" y="291337"/>
                  </a:lnTo>
                  <a:lnTo>
                    <a:pt x="78560" y="219963"/>
                  </a:lnTo>
                  <a:lnTo>
                    <a:pt x="28575" y="219963"/>
                  </a:lnTo>
                  <a:lnTo>
                    <a:pt x="28575" y="205612"/>
                  </a:lnTo>
                  <a:close/>
                </a:path>
                <a:path w="1373504" h="291464">
                  <a:moveTo>
                    <a:pt x="1315847" y="190245"/>
                  </a:moveTo>
                  <a:lnTo>
                    <a:pt x="1287272" y="190245"/>
                  </a:lnTo>
                  <a:lnTo>
                    <a:pt x="1330071" y="275970"/>
                  </a:lnTo>
                  <a:lnTo>
                    <a:pt x="1365810" y="204596"/>
                  </a:lnTo>
                  <a:lnTo>
                    <a:pt x="1315847" y="204596"/>
                  </a:lnTo>
                  <a:lnTo>
                    <a:pt x="1315847" y="190245"/>
                  </a:lnTo>
                  <a:close/>
                </a:path>
                <a:path w="1373504" h="291464">
                  <a:moveTo>
                    <a:pt x="1344422" y="0"/>
                  </a:moveTo>
                  <a:lnTo>
                    <a:pt x="28575" y="0"/>
                  </a:lnTo>
                  <a:lnTo>
                    <a:pt x="28575" y="219963"/>
                  </a:lnTo>
                  <a:lnTo>
                    <a:pt x="57150" y="219963"/>
                  </a:lnTo>
                  <a:lnTo>
                    <a:pt x="57150" y="28574"/>
                  </a:lnTo>
                  <a:lnTo>
                    <a:pt x="42925" y="28574"/>
                  </a:lnTo>
                  <a:lnTo>
                    <a:pt x="57150" y="14223"/>
                  </a:lnTo>
                  <a:lnTo>
                    <a:pt x="1344422" y="14223"/>
                  </a:lnTo>
                  <a:lnTo>
                    <a:pt x="1344422" y="0"/>
                  </a:lnTo>
                  <a:close/>
                </a:path>
                <a:path w="1373504" h="291464">
                  <a:moveTo>
                    <a:pt x="85725" y="205612"/>
                  </a:moveTo>
                  <a:lnTo>
                    <a:pt x="57150" y="205612"/>
                  </a:lnTo>
                  <a:lnTo>
                    <a:pt x="57150" y="219963"/>
                  </a:lnTo>
                  <a:lnTo>
                    <a:pt x="78560" y="219963"/>
                  </a:lnTo>
                  <a:lnTo>
                    <a:pt x="85725" y="205612"/>
                  </a:lnTo>
                  <a:close/>
                </a:path>
                <a:path w="1373504" h="291464">
                  <a:moveTo>
                    <a:pt x="1315847" y="14223"/>
                  </a:moveTo>
                  <a:lnTo>
                    <a:pt x="1315847" y="204596"/>
                  </a:lnTo>
                  <a:lnTo>
                    <a:pt x="1344422" y="204596"/>
                  </a:lnTo>
                  <a:lnTo>
                    <a:pt x="1344422" y="28574"/>
                  </a:lnTo>
                  <a:lnTo>
                    <a:pt x="1330071" y="28574"/>
                  </a:lnTo>
                  <a:lnTo>
                    <a:pt x="1315847" y="14223"/>
                  </a:lnTo>
                  <a:close/>
                </a:path>
                <a:path w="1373504" h="291464">
                  <a:moveTo>
                    <a:pt x="1372997" y="190245"/>
                  </a:moveTo>
                  <a:lnTo>
                    <a:pt x="1344422" y="190245"/>
                  </a:lnTo>
                  <a:lnTo>
                    <a:pt x="1344422" y="204596"/>
                  </a:lnTo>
                  <a:lnTo>
                    <a:pt x="1365810" y="204596"/>
                  </a:lnTo>
                  <a:lnTo>
                    <a:pt x="1372997" y="190245"/>
                  </a:lnTo>
                  <a:close/>
                </a:path>
                <a:path w="1373504" h="291464">
                  <a:moveTo>
                    <a:pt x="57150" y="14223"/>
                  </a:moveTo>
                  <a:lnTo>
                    <a:pt x="42925" y="28574"/>
                  </a:lnTo>
                  <a:lnTo>
                    <a:pt x="57150" y="28574"/>
                  </a:lnTo>
                  <a:lnTo>
                    <a:pt x="57150" y="14223"/>
                  </a:lnTo>
                  <a:close/>
                </a:path>
                <a:path w="1373504" h="291464">
                  <a:moveTo>
                    <a:pt x="1315847" y="14223"/>
                  </a:moveTo>
                  <a:lnTo>
                    <a:pt x="57150" y="14223"/>
                  </a:lnTo>
                  <a:lnTo>
                    <a:pt x="57150" y="28574"/>
                  </a:lnTo>
                  <a:lnTo>
                    <a:pt x="1315847" y="28574"/>
                  </a:lnTo>
                  <a:lnTo>
                    <a:pt x="1315847" y="14223"/>
                  </a:lnTo>
                  <a:close/>
                </a:path>
                <a:path w="1373504" h="291464">
                  <a:moveTo>
                    <a:pt x="1344422" y="14223"/>
                  </a:moveTo>
                  <a:lnTo>
                    <a:pt x="1315847" y="14223"/>
                  </a:lnTo>
                  <a:lnTo>
                    <a:pt x="1330071" y="28574"/>
                  </a:lnTo>
                  <a:lnTo>
                    <a:pt x="1344422" y="28574"/>
                  </a:lnTo>
                  <a:lnTo>
                    <a:pt x="1344422" y="14223"/>
                  </a:lnTo>
                  <a:close/>
                </a:path>
              </a:pathLst>
            </a:custGeom>
            <a:solidFill>
              <a:srgbClr val="00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95765" y="4068318"/>
              <a:ext cx="443865" cy="328295"/>
            </a:xfrm>
            <a:custGeom>
              <a:avLst/>
              <a:gdLst/>
              <a:ahLst/>
              <a:cxnLst/>
              <a:rect l="l" t="t" r="r" b="b"/>
              <a:pathLst>
                <a:path w="443865" h="328295">
                  <a:moveTo>
                    <a:pt x="0" y="0"/>
                  </a:moveTo>
                  <a:lnTo>
                    <a:pt x="443483" y="328167"/>
                  </a:lnTo>
                </a:path>
              </a:pathLst>
            </a:custGeom>
            <a:ln w="28575">
              <a:solidFill>
                <a:srgbClr val="00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59528" y="4405757"/>
              <a:ext cx="1162050" cy="701040"/>
            </a:xfrm>
            <a:custGeom>
              <a:avLst/>
              <a:gdLst/>
              <a:ahLst/>
              <a:cxnLst/>
              <a:rect l="l" t="t" r="r" b="b"/>
              <a:pathLst>
                <a:path w="1162050" h="701039">
                  <a:moveTo>
                    <a:pt x="483784" y="0"/>
                  </a:moveTo>
                  <a:lnTo>
                    <a:pt x="437229" y="3451"/>
                  </a:lnTo>
                  <a:lnTo>
                    <a:pt x="392792" y="13412"/>
                  </a:lnTo>
                  <a:lnTo>
                    <a:pt x="350961" y="29393"/>
                  </a:lnTo>
                  <a:lnTo>
                    <a:pt x="312222" y="50908"/>
                  </a:lnTo>
                  <a:lnTo>
                    <a:pt x="277063" y="77468"/>
                  </a:lnTo>
                  <a:lnTo>
                    <a:pt x="245972" y="108585"/>
                  </a:lnTo>
                  <a:lnTo>
                    <a:pt x="219434" y="143773"/>
                  </a:lnTo>
                  <a:lnTo>
                    <a:pt x="197938" y="182543"/>
                  </a:lnTo>
                  <a:lnTo>
                    <a:pt x="181971" y="224407"/>
                  </a:lnTo>
                  <a:lnTo>
                    <a:pt x="172019" y="268878"/>
                  </a:lnTo>
                  <a:lnTo>
                    <a:pt x="168570" y="315468"/>
                  </a:lnTo>
                  <a:lnTo>
                    <a:pt x="168570" y="317500"/>
                  </a:lnTo>
                  <a:lnTo>
                    <a:pt x="125352" y="327774"/>
                  </a:lnTo>
                  <a:lnTo>
                    <a:pt x="86832" y="346964"/>
                  </a:lnTo>
                  <a:lnTo>
                    <a:pt x="54024" y="373783"/>
                  </a:lnTo>
                  <a:lnTo>
                    <a:pt x="27940" y="406945"/>
                  </a:lnTo>
                  <a:lnTo>
                    <a:pt x="9594" y="445162"/>
                  </a:lnTo>
                  <a:lnTo>
                    <a:pt x="0" y="487150"/>
                  </a:lnTo>
                  <a:lnTo>
                    <a:pt x="168" y="531622"/>
                  </a:lnTo>
                  <a:lnTo>
                    <a:pt x="11449" y="577511"/>
                  </a:lnTo>
                  <a:lnTo>
                    <a:pt x="32959" y="618445"/>
                  </a:lnTo>
                  <a:lnTo>
                    <a:pt x="63344" y="652880"/>
                  </a:lnTo>
                  <a:lnTo>
                    <a:pt x="101252" y="679275"/>
                  </a:lnTo>
                  <a:lnTo>
                    <a:pt x="145329" y="696087"/>
                  </a:lnTo>
                  <a:lnTo>
                    <a:pt x="190668" y="701040"/>
                  </a:lnTo>
                  <a:lnTo>
                    <a:pt x="1055284" y="701040"/>
                  </a:lnTo>
                  <a:lnTo>
                    <a:pt x="1055284" y="700532"/>
                  </a:lnTo>
                  <a:lnTo>
                    <a:pt x="1063793" y="701040"/>
                  </a:lnTo>
                  <a:lnTo>
                    <a:pt x="1101987" y="693140"/>
                  </a:lnTo>
                  <a:lnTo>
                    <a:pt x="1133119" y="671941"/>
                  </a:lnTo>
                  <a:lnTo>
                    <a:pt x="1154037" y="640621"/>
                  </a:lnTo>
                  <a:lnTo>
                    <a:pt x="1161583" y="602361"/>
                  </a:lnTo>
                  <a:lnTo>
                    <a:pt x="1154118" y="565024"/>
                  </a:lnTo>
                  <a:lnTo>
                    <a:pt x="1133866" y="534273"/>
                  </a:lnTo>
                  <a:lnTo>
                    <a:pt x="1103755" y="513117"/>
                  </a:lnTo>
                  <a:lnTo>
                    <a:pt x="1066714" y="504571"/>
                  </a:lnTo>
                  <a:lnTo>
                    <a:pt x="1067968" y="491791"/>
                  </a:lnTo>
                  <a:lnTo>
                    <a:pt x="1062748" y="429711"/>
                  </a:lnTo>
                  <a:lnTo>
                    <a:pt x="1046648" y="384523"/>
                  </a:lnTo>
                  <a:lnTo>
                    <a:pt x="1021352" y="344646"/>
                  </a:lnTo>
                  <a:lnTo>
                    <a:pt x="988150" y="311376"/>
                  </a:lnTo>
                  <a:lnTo>
                    <a:pt x="948330" y="286008"/>
                  </a:lnTo>
                  <a:lnTo>
                    <a:pt x="903180" y="269837"/>
                  </a:lnTo>
                  <a:lnTo>
                    <a:pt x="853608" y="264160"/>
                  </a:lnTo>
                  <a:lnTo>
                    <a:pt x="838950" y="264679"/>
                  </a:lnTo>
                  <a:lnTo>
                    <a:pt x="824351" y="266223"/>
                  </a:lnTo>
                  <a:lnTo>
                    <a:pt x="809871" y="268767"/>
                  </a:lnTo>
                  <a:lnTo>
                    <a:pt x="795569" y="272288"/>
                  </a:lnTo>
                  <a:lnTo>
                    <a:pt x="785838" y="226773"/>
                  </a:lnTo>
                  <a:lnTo>
                    <a:pt x="769947" y="184107"/>
                  </a:lnTo>
                  <a:lnTo>
                    <a:pt x="748418" y="144745"/>
                  </a:lnTo>
                  <a:lnTo>
                    <a:pt x="721775" y="109142"/>
                  </a:lnTo>
                  <a:lnTo>
                    <a:pt x="690540" y="77755"/>
                  </a:lnTo>
                  <a:lnTo>
                    <a:pt x="655236" y="51039"/>
                  </a:lnTo>
                  <a:lnTo>
                    <a:pt x="616386" y="29450"/>
                  </a:lnTo>
                  <a:lnTo>
                    <a:pt x="574512" y="13443"/>
                  </a:lnTo>
                  <a:lnTo>
                    <a:pt x="530137" y="3474"/>
                  </a:lnTo>
                  <a:lnTo>
                    <a:pt x="483784" y="0"/>
                  </a:lnTo>
                  <a:close/>
                </a:path>
              </a:pathLst>
            </a:custGeom>
            <a:solidFill>
              <a:srgbClr val="1CB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508753" y="3394964"/>
            <a:ext cx="1403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SDN</a:t>
            </a:r>
            <a:r>
              <a:rPr sz="1600" b="1" spc="-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Datapath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773682" y="5371846"/>
            <a:ext cx="26187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Pool</a:t>
            </a:r>
            <a:r>
              <a:rPr sz="1600" b="1" spc="-4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of</a:t>
            </a:r>
            <a:r>
              <a:rPr sz="1600" b="1" spc="-6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dirty="0">
                <a:solidFill>
                  <a:srgbClr val="004D79"/>
                </a:solidFill>
                <a:latin typeface="Century Gothic"/>
                <a:cs typeface="Century Gothic"/>
              </a:rPr>
              <a:t>application</a:t>
            </a:r>
            <a:r>
              <a:rPr sz="1600" b="1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servers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2000758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6075" y="1126042"/>
            <a:ext cx="6182360" cy="54700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0480" indent="-287020">
              <a:lnSpc>
                <a:spcPct val="1101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VXLAN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technically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encapsulation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protocol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offers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center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connectivity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tunneling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stretch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2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connections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underlying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3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endParaRPr lang="en-US" sz="2000" spc="-10" dirty="0">
              <a:solidFill>
                <a:srgbClr val="131C36"/>
              </a:solidFill>
              <a:latin typeface="Calibri"/>
              <a:cs typeface="Calibri"/>
            </a:endParaRPr>
          </a:p>
          <a:p>
            <a:pPr marL="299085" marR="30480" indent="-287020">
              <a:lnSpc>
                <a:spcPct val="1101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2000" spc="-10" dirty="0">
                <a:solidFill>
                  <a:srgbClr val="131C36"/>
                </a:solidFill>
                <a:latin typeface="Calibri"/>
                <a:cs typeface="Calibri"/>
              </a:rPr>
              <a:t>4094 is the maximum limit of VLANs</a:t>
            </a:r>
          </a:p>
          <a:p>
            <a:pPr marL="299085" marR="30480" indent="-287020">
              <a:lnSpc>
                <a:spcPct val="1101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2000" spc="-10" dirty="0">
                <a:solidFill>
                  <a:srgbClr val="131C36"/>
                </a:solidFill>
                <a:latin typeface="Calibri"/>
                <a:cs typeface="Calibri"/>
              </a:rPr>
              <a:t>VXLANs can support over 16 million</a:t>
            </a:r>
            <a:endParaRPr sz="2000" dirty="0">
              <a:latin typeface="Calibri"/>
              <a:cs typeface="Calibri"/>
            </a:endParaRPr>
          </a:p>
          <a:p>
            <a:pPr marL="299085" marR="11811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VXLAN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solutions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variety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vendors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decouple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map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order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support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endParaRPr sz="2000" dirty="0">
              <a:latin typeface="Calibri"/>
              <a:cs typeface="Calibri"/>
            </a:endParaRPr>
          </a:p>
          <a:p>
            <a:pPr marL="756285" marR="490220" lvl="1" indent="-287020">
              <a:lnSpc>
                <a:spcPct val="110000"/>
              </a:lnSpc>
              <a:spcBef>
                <a:spcPts val="53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uncoupling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center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be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deployed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programmatically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both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2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3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transport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endParaRPr sz="20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bare-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metal</a:t>
            </a:r>
            <a:r>
              <a:rPr sz="2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endParaRPr sz="20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VXLAN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supports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center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addressing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needs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multi-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tenant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centers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offering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necessary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scalable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segmentation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383791"/>
            <a:ext cx="6096000" cy="46234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05738"/>
            <a:ext cx="11021568" cy="65499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2455545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048" y="260350"/>
              <a:ext cx="344424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6260" y="260350"/>
              <a:ext cx="2164080" cy="557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401" y="863549"/>
              <a:ext cx="3592576" cy="5580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5102" y="1619758"/>
            <a:ext cx="486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Software-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defined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8371" y="1155039"/>
            <a:ext cx="5676900" cy="510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6685" indent="-343535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Software-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defined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(SDS)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highly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controlled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functionality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devices,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such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next-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firewalls,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intrusion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detection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prevention,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controls,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segmentation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removed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hardware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devices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endParaRPr sz="2000">
              <a:latin typeface="Calibri"/>
              <a:cs typeface="Calibri"/>
            </a:endParaRPr>
          </a:p>
          <a:p>
            <a:pPr marL="355600" marR="598170" indent="-343535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SDS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exploits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software-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defined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networking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(SDN)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initiative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enhance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endParaRPr sz="2000">
              <a:latin typeface="Calibri"/>
              <a:cs typeface="Calibri"/>
            </a:endParaRPr>
          </a:p>
          <a:p>
            <a:pPr marL="355600" marR="251460" indent="-343535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concept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software-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defined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envisioned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define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transition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software-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defined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solution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9660" y="2627376"/>
            <a:ext cx="3624072" cy="36225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3335782" cy="558088"/>
          </a:xfrm>
          <a:prstGeom prst="rect">
            <a:avLst/>
          </a:prstGeom>
        </p:spPr>
      </p:pic>
      <p:pic>
        <p:nvPicPr>
          <p:cNvPr id="1026" name="Picture 2" descr="NetCitadel and Software Defined Security - Packet Pushers">
            <a:extLst>
              <a:ext uri="{FF2B5EF4-FFF2-40B4-BE49-F238E27FC236}">
                <a16:creationId xmlns:a16="http://schemas.microsoft.com/office/drawing/2014/main" id="{506B043E-E59C-462E-CEAA-A35A9454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886333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E52A0-9388-05FC-84AB-59D4C695C84E}"/>
              </a:ext>
            </a:extLst>
          </p:cNvPr>
          <p:cNvSpPr txBox="1"/>
          <p:nvPr/>
        </p:nvSpPr>
        <p:spPr>
          <a:xfrm>
            <a:off x="4876800" y="3657600"/>
            <a:ext cx="1295400" cy="430887"/>
          </a:xfrm>
          <a:prstGeom prst="rect">
            <a:avLst/>
          </a:prstGeom>
          <a:solidFill>
            <a:srgbClr val="7CC5F0"/>
          </a:solidFill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B9EE0"/>
                </a:solidFill>
                <a:effectLst/>
                <a:latin typeface="lato" panose="020F0502020204030203" pitchFamily="34" charset="0"/>
              </a:rPr>
              <a:t>Abstracted user interface</a:t>
            </a:r>
            <a:endParaRPr lang="en-US" sz="1100" dirty="0">
              <a:solidFill>
                <a:srgbClr val="2B9EE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09" y="319150"/>
              <a:ext cx="3182492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009" y="922604"/>
              <a:ext cx="1781937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2" y="1941576"/>
              <a:ext cx="1656588" cy="16565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05580" y="1074267"/>
            <a:ext cx="8161655" cy="506476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Offers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resourceful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dynamic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countermeasures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attacks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Separates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away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traditional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vulnerabilities</a:t>
            </a:r>
            <a:endParaRPr sz="2000">
              <a:latin typeface="Calibri"/>
              <a:cs typeface="Calibri"/>
            </a:endParaRPr>
          </a:p>
          <a:p>
            <a:pPr marL="355600" marR="464820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dynamically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configure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existing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nodes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rapid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attack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mitigation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zero-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attacks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Synchronized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view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logical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exist within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SDN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controller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(not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tied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specialized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device)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  <a:p>
            <a:pPr marL="355600" marR="191770" indent="-342900">
              <a:lnSpc>
                <a:spcPct val="1100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Integration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emerging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technology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correlate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events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simpler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way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respond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efficiently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intelligently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Enables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centralized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implemented,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controlled,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through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SDN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controller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Facilitates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IoT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&amp;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BYOD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connectivity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300046"/>
              <a:ext cx="2971673" cy="744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3105276"/>
              <a:ext cx="691896" cy="7437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7953" y="2045842"/>
            <a:ext cx="5755005" cy="6507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7953" y="2749626"/>
            <a:ext cx="4157599" cy="651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7953" y="3454272"/>
            <a:ext cx="2589276" cy="6507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52" y="468502"/>
              <a:ext cx="2360803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2" y="1071702"/>
              <a:ext cx="3046476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652" y="1675764"/>
              <a:ext cx="2309495" cy="5577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5462" y="2900057"/>
              <a:ext cx="1167765" cy="1061720"/>
            </a:xfrm>
            <a:custGeom>
              <a:avLst/>
              <a:gdLst/>
              <a:ahLst/>
              <a:cxnLst/>
              <a:rect l="l" t="t" r="r" b="b"/>
              <a:pathLst>
                <a:path w="1167764" h="1061720">
                  <a:moveTo>
                    <a:pt x="323634" y="894321"/>
                  </a:moveTo>
                  <a:lnTo>
                    <a:pt x="255295" y="794639"/>
                  </a:lnTo>
                  <a:lnTo>
                    <a:pt x="74980" y="919010"/>
                  </a:lnTo>
                  <a:lnTo>
                    <a:pt x="44602" y="875334"/>
                  </a:lnTo>
                  <a:lnTo>
                    <a:pt x="0" y="1042428"/>
                  </a:lnTo>
                  <a:lnTo>
                    <a:pt x="172732" y="1061415"/>
                  </a:lnTo>
                  <a:lnTo>
                    <a:pt x="143306" y="1017752"/>
                  </a:lnTo>
                  <a:lnTo>
                    <a:pt x="323634" y="894321"/>
                  </a:lnTo>
                  <a:close/>
                </a:path>
                <a:path w="1167764" h="1061720">
                  <a:moveTo>
                    <a:pt x="323634" y="463308"/>
                  </a:moveTo>
                  <a:lnTo>
                    <a:pt x="143306" y="339890"/>
                  </a:lnTo>
                  <a:lnTo>
                    <a:pt x="172732" y="296214"/>
                  </a:lnTo>
                  <a:lnTo>
                    <a:pt x="0" y="315201"/>
                  </a:lnTo>
                  <a:lnTo>
                    <a:pt x="44602" y="482295"/>
                  </a:lnTo>
                  <a:lnTo>
                    <a:pt x="74980" y="438619"/>
                  </a:lnTo>
                  <a:lnTo>
                    <a:pt x="74980" y="439572"/>
                  </a:lnTo>
                  <a:lnTo>
                    <a:pt x="255295" y="562991"/>
                  </a:lnTo>
                  <a:lnTo>
                    <a:pt x="323634" y="463308"/>
                  </a:lnTo>
                  <a:close/>
                </a:path>
                <a:path w="1167764" h="1061720">
                  <a:moveTo>
                    <a:pt x="696620" y="131025"/>
                  </a:moveTo>
                  <a:lnTo>
                    <a:pt x="583679" y="0"/>
                  </a:lnTo>
                  <a:lnTo>
                    <a:pt x="470738" y="131025"/>
                  </a:lnTo>
                  <a:lnTo>
                    <a:pt x="522935" y="131025"/>
                  </a:lnTo>
                  <a:lnTo>
                    <a:pt x="522935" y="350329"/>
                  </a:lnTo>
                  <a:lnTo>
                    <a:pt x="644423" y="350329"/>
                  </a:lnTo>
                  <a:lnTo>
                    <a:pt x="644423" y="131025"/>
                  </a:lnTo>
                  <a:lnTo>
                    <a:pt x="696620" y="131025"/>
                  </a:lnTo>
                  <a:close/>
                </a:path>
                <a:path w="1167764" h="1061720">
                  <a:moveTo>
                    <a:pt x="1167358" y="1042428"/>
                  </a:moveTo>
                  <a:lnTo>
                    <a:pt x="1122756" y="875334"/>
                  </a:lnTo>
                  <a:lnTo>
                    <a:pt x="1092377" y="919010"/>
                  </a:lnTo>
                  <a:lnTo>
                    <a:pt x="912063" y="794639"/>
                  </a:lnTo>
                  <a:lnTo>
                    <a:pt x="843724" y="894321"/>
                  </a:lnTo>
                  <a:lnTo>
                    <a:pt x="1024051" y="1017752"/>
                  </a:lnTo>
                  <a:lnTo>
                    <a:pt x="994625" y="1061415"/>
                  </a:lnTo>
                  <a:lnTo>
                    <a:pt x="1167358" y="1042428"/>
                  </a:lnTo>
                  <a:close/>
                </a:path>
                <a:path w="1167764" h="1061720">
                  <a:moveTo>
                    <a:pt x="1167358" y="315201"/>
                  </a:moveTo>
                  <a:lnTo>
                    <a:pt x="994625" y="296214"/>
                  </a:lnTo>
                  <a:lnTo>
                    <a:pt x="1024051" y="339890"/>
                  </a:lnTo>
                  <a:lnTo>
                    <a:pt x="843724" y="463308"/>
                  </a:lnTo>
                  <a:lnTo>
                    <a:pt x="912063" y="562991"/>
                  </a:lnTo>
                  <a:lnTo>
                    <a:pt x="1092377" y="439572"/>
                  </a:lnTo>
                  <a:lnTo>
                    <a:pt x="1092377" y="438619"/>
                  </a:lnTo>
                  <a:lnTo>
                    <a:pt x="1122756" y="482295"/>
                  </a:lnTo>
                  <a:lnTo>
                    <a:pt x="1167358" y="315201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4549" y="3302134"/>
              <a:ext cx="556260" cy="556260"/>
            </a:xfrm>
            <a:custGeom>
              <a:avLst/>
              <a:gdLst/>
              <a:ahLst/>
              <a:cxnLst/>
              <a:rect l="l" t="t" r="r" b="b"/>
              <a:pathLst>
                <a:path w="556260" h="556260">
                  <a:moveTo>
                    <a:pt x="459137" y="432748"/>
                  </a:moveTo>
                  <a:lnTo>
                    <a:pt x="153116" y="432748"/>
                  </a:lnTo>
                  <a:lnTo>
                    <a:pt x="193373" y="461230"/>
                  </a:lnTo>
                  <a:lnTo>
                    <a:pt x="184515" y="521358"/>
                  </a:lnTo>
                  <a:lnTo>
                    <a:pt x="258700" y="554270"/>
                  </a:lnTo>
                  <a:lnTo>
                    <a:pt x="271322" y="555815"/>
                  </a:lnTo>
                  <a:lnTo>
                    <a:pt x="280786" y="552984"/>
                  </a:lnTo>
                  <a:lnTo>
                    <a:pt x="287195" y="545792"/>
                  </a:lnTo>
                  <a:lnTo>
                    <a:pt x="290652" y="534254"/>
                  </a:lnTo>
                  <a:lnTo>
                    <a:pt x="299510" y="474126"/>
                  </a:lnTo>
                  <a:lnTo>
                    <a:pt x="345461" y="463841"/>
                  </a:lnTo>
                  <a:lnTo>
                    <a:pt x="474979" y="463841"/>
                  </a:lnTo>
                  <a:lnTo>
                    <a:pt x="474193" y="455909"/>
                  </a:lnTo>
                  <a:lnTo>
                    <a:pt x="468366" y="445169"/>
                  </a:lnTo>
                  <a:lnTo>
                    <a:pt x="459137" y="432748"/>
                  </a:lnTo>
                  <a:close/>
                </a:path>
                <a:path w="556260" h="556260">
                  <a:moveTo>
                    <a:pt x="474979" y="463841"/>
                  </a:moveTo>
                  <a:lnTo>
                    <a:pt x="345461" y="463841"/>
                  </a:lnTo>
                  <a:lnTo>
                    <a:pt x="380260" y="510677"/>
                  </a:lnTo>
                  <a:lnTo>
                    <a:pt x="388646" y="519524"/>
                  </a:lnTo>
                  <a:lnTo>
                    <a:pt x="397343" y="523840"/>
                  </a:lnTo>
                  <a:lnTo>
                    <a:pt x="406397" y="523572"/>
                  </a:lnTo>
                  <a:lnTo>
                    <a:pt x="415850" y="518668"/>
                  </a:lnTo>
                  <a:lnTo>
                    <a:pt x="462671" y="483857"/>
                  </a:lnTo>
                  <a:lnTo>
                    <a:pt x="471350" y="475243"/>
                  </a:lnTo>
                  <a:lnTo>
                    <a:pt x="475187" y="465937"/>
                  </a:lnTo>
                  <a:lnTo>
                    <a:pt x="474979" y="463841"/>
                  </a:lnTo>
                  <a:close/>
                </a:path>
                <a:path w="556260" h="556260">
                  <a:moveTo>
                    <a:pt x="20417" y="186484"/>
                  </a:moveTo>
                  <a:lnTo>
                    <a:pt x="11744" y="189903"/>
                  </a:lnTo>
                  <a:lnTo>
                    <a:pt x="6334" y="197001"/>
                  </a:lnTo>
                  <a:lnTo>
                    <a:pt x="4112" y="207823"/>
                  </a:lnTo>
                  <a:lnTo>
                    <a:pt x="0" y="276891"/>
                  </a:lnTo>
                  <a:lnTo>
                    <a:pt x="753" y="284219"/>
                  </a:lnTo>
                  <a:lnTo>
                    <a:pt x="3835" y="289826"/>
                  </a:lnTo>
                  <a:lnTo>
                    <a:pt x="9231" y="293712"/>
                  </a:lnTo>
                  <a:lnTo>
                    <a:pt x="16925" y="295878"/>
                  </a:lnTo>
                  <a:lnTo>
                    <a:pt x="74739" y="301654"/>
                  </a:lnTo>
                  <a:lnTo>
                    <a:pt x="90398" y="348332"/>
                  </a:lnTo>
                  <a:lnTo>
                    <a:pt x="40493" y="385437"/>
                  </a:lnTo>
                  <a:lnTo>
                    <a:pt x="33256" y="392617"/>
                  </a:lnTo>
                  <a:lnTo>
                    <a:pt x="30053" y="400390"/>
                  </a:lnTo>
                  <a:lnTo>
                    <a:pt x="30884" y="408756"/>
                  </a:lnTo>
                  <a:lnTo>
                    <a:pt x="35748" y="417716"/>
                  </a:lnTo>
                  <a:lnTo>
                    <a:pt x="70547" y="464553"/>
                  </a:lnTo>
                  <a:lnTo>
                    <a:pt x="77786" y="471845"/>
                  </a:lnTo>
                  <a:lnTo>
                    <a:pt x="85693" y="475243"/>
                  </a:lnTo>
                  <a:lnTo>
                    <a:pt x="94192" y="474621"/>
                  </a:lnTo>
                  <a:lnTo>
                    <a:pt x="103211" y="469853"/>
                  </a:lnTo>
                  <a:lnTo>
                    <a:pt x="153116" y="432748"/>
                  </a:lnTo>
                  <a:lnTo>
                    <a:pt x="459137" y="432748"/>
                  </a:lnTo>
                  <a:lnTo>
                    <a:pt x="435371" y="400762"/>
                  </a:lnTo>
                  <a:lnTo>
                    <a:pt x="282691" y="400762"/>
                  </a:lnTo>
                  <a:lnTo>
                    <a:pt x="258384" y="399441"/>
                  </a:lnTo>
                  <a:lnTo>
                    <a:pt x="214064" y="383865"/>
                  </a:lnTo>
                  <a:lnTo>
                    <a:pt x="178820" y="351497"/>
                  </a:lnTo>
                  <a:lnTo>
                    <a:pt x="157950" y="308764"/>
                  </a:lnTo>
                  <a:lnTo>
                    <a:pt x="154563" y="285733"/>
                  </a:lnTo>
                  <a:lnTo>
                    <a:pt x="155884" y="261463"/>
                  </a:lnTo>
                  <a:lnTo>
                    <a:pt x="161592" y="237800"/>
                  </a:lnTo>
                  <a:lnTo>
                    <a:pt x="171475" y="216703"/>
                  </a:lnTo>
                  <a:lnTo>
                    <a:pt x="185524" y="198069"/>
                  </a:lnTo>
                  <a:lnTo>
                    <a:pt x="188332" y="195560"/>
                  </a:lnTo>
                  <a:lnTo>
                    <a:pt x="92613" y="195560"/>
                  </a:lnTo>
                  <a:lnTo>
                    <a:pt x="32426" y="186699"/>
                  </a:lnTo>
                  <a:lnTo>
                    <a:pt x="20417" y="186484"/>
                  </a:lnTo>
                  <a:close/>
                </a:path>
                <a:path w="556260" h="556260">
                  <a:moveTo>
                    <a:pt x="517431" y="157529"/>
                  </a:moveTo>
                  <a:lnTo>
                    <a:pt x="269508" y="157529"/>
                  </a:lnTo>
                  <a:lnTo>
                    <a:pt x="293816" y="158850"/>
                  </a:lnTo>
                  <a:lnTo>
                    <a:pt x="317471" y="164595"/>
                  </a:lnTo>
                  <a:lnTo>
                    <a:pt x="357188" y="188544"/>
                  </a:lnTo>
                  <a:lnTo>
                    <a:pt x="386240" y="227593"/>
                  </a:lnTo>
                  <a:lnTo>
                    <a:pt x="397715" y="272513"/>
                  </a:lnTo>
                  <a:lnTo>
                    <a:pt x="396394" y="296828"/>
                  </a:lnTo>
                  <a:lnTo>
                    <a:pt x="381002" y="341409"/>
                  </a:lnTo>
                  <a:lnTo>
                    <a:pt x="348466" y="376497"/>
                  </a:lnTo>
                  <a:lnTo>
                    <a:pt x="305738" y="397374"/>
                  </a:lnTo>
                  <a:lnTo>
                    <a:pt x="282691" y="400762"/>
                  </a:lnTo>
                  <a:lnTo>
                    <a:pt x="435371" y="400762"/>
                  </a:lnTo>
                  <a:lnTo>
                    <a:pt x="433566" y="398333"/>
                  </a:lnTo>
                  <a:lnTo>
                    <a:pt x="456581" y="357272"/>
                  </a:lnTo>
                  <a:lnTo>
                    <a:pt x="541783" y="357272"/>
                  </a:lnTo>
                  <a:lnTo>
                    <a:pt x="542860" y="355864"/>
                  </a:lnTo>
                  <a:lnTo>
                    <a:pt x="545082" y="345088"/>
                  </a:lnTo>
                  <a:lnTo>
                    <a:pt x="556234" y="288046"/>
                  </a:lnTo>
                  <a:lnTo>
                    <a:pt x="555427" y="276777"/>
                  </a:lnTo>
                  <a:lnTo>
                    <a:pt x="551676" y="268326"/>
                  </a:lnTo>
                  <a:lnTo>
                    <a:pt x="544945" y="262635"/>
                  </a:lnTo>
                  <a:lnTo>
                    <a:pt x="535196" y="259643"/>
                  </a:lnTo>
                  <a:lnTo>
                    <a:pt x="475009" y="250782"/>
                  </a:lnTo>
                  <a:lnTo>
                    <a:pt x="459428" y="204025"/>
                  </a:lnTo>
                  <a:lnTo>
                    <a:pt x="509334" y="166999"/>
                  </a:lnTo>
                  <a:lnTo>
                    <a:pt x="516518" y="159809"/>
                  </a:lnTo>
                  <a:lnTo>
                    <a:pt x="517431" y="157529"/>
                  </a:lnTo>
                  <a:close/>
                </a:path>
                <a:path w="556260" h="556260">
                  <a:moveTo>
                    <a:pt x="541783" y="357272"/>
                  </a:moveTo>
                  <a:lnTo>
                    <a:pt x="456581" y="357272"/>
                  </a:lnTo>
                  <a:lnTo>
                    <a:pt x="516768" y="366133"/>
                  </a:lnTo>
                  <a:lnTo>
                    <a:pt x="528777" y="366349"/>
                  </a:lnTo>
                  <a:lnTo>
                    <a:pt x="537450" y="362939"/>
                  </a:lnTo>
                  <a:lnTo>
                    <a:pt x="541783" y="357272"/>
                  </a:lnTo>
                  <a:close/>
                </a:path>
                <a:path w="556260" h="556260">
                  <a:moveTo>
                    <a:pt x="151020" y="29714"/>
                  </a:moveTo>
                  <a:lnTo>
                    <a:pt x="83439" y="71348"/>
                  </a:lnTo>
                  <a:lnTo>
                    <a:pt x="73434" y="87250"/>
                  </a:lnTo>
                  <a:lnTo>
                    <a:pt x="73495" y="88121"/>
                  </a:lnTo>
                  <a:lnTo>
                    <a:pt x="74864" y="97060"/>
                  </a:lnTo>
                  <a:lnTo>
                    <a:pt x="80829" y="107662"/>
                  </a:lnTo>
                  <a:lnTo>
                    <a:pt x="115628" y="154499"/>
                  </a:lnTo>
                  <a:lnTo>
                    <a:pt x="92613" y="195560"/>
                  </a:lnTo>
                  <a:lnTo>
                    <a:pt x="188332" y="195560"/>
                  </a:lnTo>
                  <a:lnTo>
                    <a:pt x="203733" y="181794"/>
                  </a:lnTo>
                  <a:lnTo>
                    <a:pt x="224571" y="169008"/>
                  </a:lnTo>
                  <a:lnTo>
                    <a:pt x="246461" y="160917"/>
                  </a:lnTo>
                  <a:lnTo>
                    <a:pt x="269508" y="157529"/>
                  </a:lnTo>
                  <a:lnTo>
                    <a:pt x="517431" y="157529"/>
                  </a:lnTo>
                  <a:lnTo>
                    <a:pt x="519655" y="151967"/>
                  </a:lnTo>
                  <a:lnTo>
                    <a:pt x="518698" y="143413"/>
                  </a:lnTo>
                  <a:lnTo>
                    <a:pt x="513605" y="134087"/>
                  </a:lnTo>
                  <a:lnTo>
                    <a:pt x="502847" y="119609"/>
                  </a:lnTo>
                  <a:lnTo>
                    <a:pt x="396711" y="119609"/>
                  </a:lnTo>
                  <a:lnTo>
                    <a:pt x="356454" y="91206"/>
                  </a:lnTo>
                  <a:lnTo>
                    <a:pt x="356871" y="88121"/>
                  </a:lnTo>
                  <a:lnTo>
                    <a:pt x="204920" y="88121"/>
                  </a:lnTo>
                  <a:lnTo>
                    <a:pt x="170826" y="42234"/>
                  </a:lnTo>
                  <a:lnTo>
                    <a:pt x="168934" y="42234"/>
                  </a:lnTo>
                  <a:lnTo>
                    <a:pt x="160333" y="33556"/>
                  </a:lnTo>
                  <a:lnTo>
                    <a:pt x="151020" y="29714"/>
                  </a:lnTo>
                  <a:close/>
                </a:path>
                <a:path w="556260" h="556260">
                  <a:moveTo>
                    <a:pt x="463867" y="76876"/>
                  </a:moveTo>
                  <a:lnTo>
                    <a:pt x="455527" y="77716"/>
                  </a:lnTo>
                  <a:lnTo>
                    <a:pt x="446616" y="82583"/>
                  </a:lnTo>
                  <a:lnTo>
                    <a:pt x="396711" y="119609"/>
                  </a:lnTo>
                  <a:lnTo>
                    <a:pt x="502847" y="119609"/>
                  </a:lnTo>
                  <a:lnTo>
                    <a:pt x="478805" y="87250"/>
                  </a:lnTo>
                  <a:lnTo>
                    <a:pt x="471629" y="80057"/>
                  </a:lnTo>
                  <a:lnTo>
                    <a:pt x="463867" y="76876"/>
                  </a:lnTo>
                  <a:close/>
                </a:path>
                <a:path w="556260" h="556260">
                  <a:moveTo>
                    <a:pt x="295771" y="0"/>
                  </a:moveTo>
                  <a:lnTo>
                    <a:pt x="277167" y="4011"/>
                  </a:lnTo>
                  <a:lnTo>
                    <a:pt x="265504" y="14713"/>
                  </a:lnTo>
                  <a:lnTo>
                    <a:pt x="260915" y="32186"/>
                  </a:lnTo>
                  <a:lnTo>
                    <a:pt x="250870" y="77836"/>
                  </a:lnTo>
                  <a:lnTo>
                    <a:pt x="204920" y="88121"/>
                  </a:lnTo>
                  <a:lnTo>
                    <a:pt x="356871" y="88121"/>
                  </a:lnTo>
                  <a:lnTo>
                    <a:pt x="362623" y="45477"/>
                  </a:lnTo>
                  <a:lnTo>
                    <a:pt x="335021" y="5761"/>
                  </a:lnTo>
                  <a:lnTo>
                    <a:pt x="321181" y="2597"/>
                  </a:lnTo>
                  <a:lnTo>
                    <a:pt x="295771" y="0"/>
                  </a:lnTo>
                  <a:close/>
                </a:path>
                <a:path w="556260" h="556260">
                  <a:moveTo>
                    <a:pt x="170120" y="41284"/>
                  </a:moveTo>
                  <a:lnTo>
                    <a:pt x="168934" y="42234"/>
                  </a:lnTo>
                  <a:lnTo>
                    <a:pt x="170826" y="42234"/>
                  </a:lnTo>
                  <a:lnTo>
                    <a:pt x="170120" y="41284"/>
                  </a:lnTo>
                  <a:close/>
                </a:path>
              </a:pathLst>
            </a:custGeom>
            <a:solidFill>
              <a:srgbClr val="93D0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4549" y="3302134"/>
              <a:ext cx="556260" cy="556260"/>
            </a:xfrm>
            <a:custGeom>
              <a:avLst/>
              <a:gdLst/>
              <a:ahLst/>
              <a:cxnLst/>
              <a:rect l="l" t="t" r="r" b="b"/>
              <a:pathLst>
                <a:path w="556260" h="556260">
                  <a:moveTo>
                    <a:pt x="168934" y="42234"/>
                  </a:moveTo>
                  <a:lnTo>
                    <a:pt x="160333" y="33556"/>
                  </a:lnTo>
                  <a:lnTo>
                    <a:pt x="151020" y="29714"/>
                  </a:lnTo>
                  <a:lnTo>
                    <a:pt x="140996" y="30707"/>
                  </a:lnTo>
                  <a:lnTo>
                    <a:pt x="130259" y="36537"/>
                  </a:lnTo>
                  <a:lnTo>
                    <a:pt x="83439" y="71348"/>
                  </a:lnTo>
                  <a:lnTo>
                    <a:pt x="76280" y="78791"/>
                  </a:lnTo>
                  <a:lnTo>
                    <a:pt x="73384" y="87399"/>
                  </a:lnTo>
                  <a:lnTo>
                    <a:pt x="74864" y="97060"/>
                  </a:lnTo>
                  <a:lnTo>
                    <a:pt x="80829" y="107662"/>
                  </a:lnTo>
                  <a:lnTo>
                    <a:pt x="115628" y="154499"/>
                  </a:lnTo>
                  <a:lnTo>
                    <a:pt x="92613" y="195560"/>
                  </a:lnTo>
                  <a:lnTo>
                    <a:pt x="32426" y="186699"/>
                  </a:lnTo>
                  <a:lnTo>
                    <a:pt x="20417" y="186484"/>
                  </a:lnTo>
                  <a:lnTo>
                    <a:pt x="11744" y="189903"/>
                  </a:lnTo>
                  <a:lnTo>
                    <a:pt x="6334" y="197001"/>
                  </a:lnTo>
                  <a:lnTo>
                    <a:pt x="4112" y="207823"/>
                  </a:lnTo>
                  <a:lnTo>
                    <a:pt x="0" y="276891"/>
                  </a:lnTo>
                  <a:lnTo>
                    <a:pt x="753" y="284219"/>
                  </a:lnTo>
                  <a:lnTo>
                    <a:pt x="3835" y="289826"/>
                  </a:lnTo>
                  <a:lnTo>
                    <a:pt x="9231" y="293712"/>
                  </a:lnTo>
                  <a:lnTo>
                    <a:pt x="16925" y="295878"/>
                  </a:lnTo>
                  <a:lnTo>
                    <a:pt x="74739" y="301654"/>
                  </a:lnTo>
                  <a:lnTo>
                    <a:pt x="90398" y="348332"/>
                  </a:lnTo>
                  <a:lnTo>
                    <a:pt x="40493" y="385437"/>
                  </a:lnTo>
                  <a:lnTo>
                    <a:pt x="33256" y="392617"/>
                  </a:lnTo>
                  <a:lnTo>
                    <a:pt x="30053" y="400390"/>
                  </a:lnTo>
                  <a:lnTo>
                    <a:pt x="30884" y="408756"/>
                  </a:lnTo>
                  <a:lnTo>
                    <a:pt x="35748" y="417716"/>
                  </a:lnTo>
                  <a:lnTo>
                    <a:pt x="70547" y="464553"/>
                  </a:lnTo>
                  <a:lnTo>
                    <a:pt x="77786" y="471845"/>
                  </a:lnTo>
                  <a:lnTo>
                    <a:pt x="85693" y="475243"/>
                  </a:lnTo>
                  <a:lnTo>
                    <a:pt x="94192" y="474621"/>
                  </a:lnTo>
                  <a:lnTo>
                    <a:pt x="103211" y="469853"/>
                  </a:lnTo>
                  <a:lnTo>
                    <a:pt x="153116" y="432748"/>
                  </a:lnTo>
                  <a:lnTo>
                    <a:pt x="193373" y="461230"/>
                  </a:lnTo>
                  <a:lnTo>
                    <a:pt x="184515" y="521358"/>
                  </a:lnTo>
                  <a:lnTo>
                    <a:pt x="184780" y="531388"/>
                  </a:lnTo>
                  <a:lnTo>
                    <a:pt x="188894" y="539001"/>
                  </a:lnTo>
                  <a:lnTo>
                    <a:pt x="196849" y="544299"/>
                  </a:lnTo>
                  <a:lnTo>
                    <a:pt x="208637" y="547387"/>
                  </a:lnTo>
                  <a:lnTo>
                    <a:pt x="258700" y="554270"/>
                  </a:lnTo>
                  <a:lnTo>
                    <a:pt x="271322" y="555815"/>
                  </a:lnTo>
                  <a:lnTo>
                    <a:pt x="280786" y="552984"/>
                  </a:lnTo>
                  <a:lnTo>
                    <a:pt x="287195" y="545792"/>
                  </a:lnTo>
                  <a:lnTo>
                    <a:pt x="290652" y="534254"/>
                  </a:lnTo>
                  <a:lnTo>
                    <a:pt x="299510" y="474126"/>
                  </a:lnTo>
                  <a:lnTo>
                    <a:pt x="345461" y="463841"/>
                  </a:lnTo>
                  <a:lnTo>
                    <a:pt x="380260" y="510677"/>
                  </a:lnTo>
                  <a:lnTo>
                    <a:pt x="388646" y="519524"/>
                  </a:lnTo>
                  <a:lnTo>
                    <a:pt x="397343" y="523840"/>
                  </a:lnTo>
                  <a:lnTo>
                    <a:pt x="406397" y="523572"/>
                  </a:lnTo>
                  <a:lnTo>
                    <a:pt x="415850" y="518668"/>
                  </a:lnTo>
                  <a:lnTo>
                    <a:pt x="462671" y="483857"/>
                  </a:lnTo>
                  <a:lnTo>
                    <a:pt x="471346" y="475253"/>
                  </a:lnTo>
                  <a:lnTo>
                    <a:pt x="475187" y="465937"/>
                  </a:lnTo>
                  <a:lnTo>
                    <a:pt x="474193" y="455909"/>
                  </a:lnTo>
                  <a:lnTo>
                    <a:pt x="468366" y="445169"/>
                  </a:lnTo>
                  <a:lnTo>
                    <a:pt x="433566" y="398333"/>
                  </a:lnTo>
                  <a:lnTo>
                    <a:pt x="456581" y="357272"/>
                  </a:lnTo>
                  <a:lnTo>
                    <a:pt x="516768" y="366133"/>
                  </a:lnTo>
                  <a:lnTo>
                    <a:pt x="528777" y="366349"/>
                  </a:lnTo>
                  <a:lnTo>
                    <a:pt x="537450" y="362939"/>
                  </a:lnTo>
                  <a:lnTo>
                    <a:pt x="542860" y="355864"/>
                  </a:lnTo>
                  <a:lnTo>
                    <a:pt x="545082" y="345088"/>
                  </a:lnTo>
                  <a:lnTo>
                    <a:pt x="556234" y="288046"/>
                  </a:lnTo>
                  <a:lnTo>
                    <a:pt x="555427" y="276777"/>
                  </a:lnTo>
                  <a:lnTo>
                    <a:pt x="551676" y="268326"/>
                  </a:lnTo>
                  <a:lnTo>
                    <a:pt x="544945" y="262635"/>
                  </a:lnTo>
                  <a:lnTo>
                    <a:pt x="535196" y="259643"/>
                  </a:lnTo>
                  <a:lnTo>
                    <a:pt x="475009" y="250782"/>
                  </a:lnTo>
                  <a:lnTo>
                    <a:pt x="459428" y="204025"/>
                  </a:lnTo>
                  <a:lnTo>
                    <a:pt x="509334" y="166999"/>
                  </a:lnTo>
                  <a:lnTo>
                    <a:pt x="516519" y="159809"/>
                  </a:lnTo>
                  <a:lnTo>
                    <a:pt x="519655" y="151967"/>
                  </a:lnTo>
                  <a:lnTo>
                    <a:pt x="518698" y="143413"/>
                  </a:lnTo>
                  <a:lnTo>
                    <a:pt x="513605" y="134087"/>
                  </a:lnTo>
                  <a:lnTo>
                    <a:pt x="478805" y="87250"/>
                  </a:lnTo>
                  <a:lnTo>
                    <a:pt x="471629" y="80057"/>
                  </a:lnTo>
                  <a:lnTo>
                    <a:pt x="463867" y="76876"/>
                  </a:lnTo>
                  <a:lnTo>
                    <a:pt x="455527" y="77716"/>
                  </a:lnTo>
                  <a:lnTo>
                    <a:pt x="446616" y="82583"/>
                  </a:lnTo>
                  <a:lnTo>
                    <a:pt x="396711" y="119609"/>
                  </a:lnTo>
                  <a:lnTo>
                    <a:pt x="356454" y="91206"/>
                  </a:lnTo>
                  <a:lnTo>
                    <a:pt x="362623" y="45477"/>
                  </a:lnTo>
                  <a:lnTo>
                    <a:pt x="361858" y="30460"/>
                  </a:lnTo>
                  <a:lnTo>
                    <a:pt x="357038" y="18796"/>
                  </a:lnTo>
                  <a:lnTo>
                    <a:pt x="348109" y="10543"/>
                  </a:lnTo>
                  <a:lnTo>
                    <a:pt x="335021" y="5761"/>
                  </a:lnTo>
                  <a:lnTo>
                    <a:pt x="321181" y="2597"/>
                  </a:lnTo>
                  <a:lnTo>
                    <a:pt x="295771" y="0"/>
                  </a:lnTo>
                  <a:lnTo>
                    <a:pt x="277167" y="4011"/>
                  </a:lnTo>
                  <a:lnTo>
                    <a:pt x="265504" y="14713"/>
                  </a:lnTo>
                  <a:lnTo>
                    <a:pt x="260915" y="32186"/>
                  </a:lnTo>
                  <a:lnTo>
                    <a:pt x="250870" y="77836"/>
                  </a:lnTo>
                  <a:lnTo>
                    <a:pt x="204920" y="88121"/>
                  </a:lnTo>
                  <a:lnTo>
                    <a:pt x="170120" y="41284"/>
                  </a:lnTo>
                </a:path>
                <a:path w="556260" h="556260">
                  <a:moveTo>
                    <a:pt x="203733" y="181794"/>
                  </a:moveTo>
                  <a:lnTo>
                    <a:pt x="224571" y="169008"/>
                  </a:lnTo>
                  <a:lnTo>
                    <a:pt x="246461" y="160917"/>
                  </a:lnTo>
                  <a:lnTo>
                    <a:pt x="269508" y="157529"/>
                  </a:lnTo>
                  <a:lnTo>
                    <a:pt x="293816" y="158850"/>
                  </a:lnTo>
                  <a:lnTo>
                    <a:pt x="338560" y="174485"/>
                  </a:lnTo>
                  <a:lnTo>
                    <a:pt x="373459" y="206794"/>
                  </a:lnTo>
                  <a:lnTo>
                    <a:pt x="394328" y="249467"/>
                  </a:lnTo>
                  <a:lnTo>
                    <a:pt x="397715" y="272513"/>
                  </a:lnTo>
                  <a:lnTo>
                    <a:pt x="396394" y="296828"/>
                  </a:lnTo>
                  <a:lnTo>
                    <a:pt x="381002" y="341409"/>
                  </a:lnTo>
                  <a:lnTo>
                    <a:pt x="348466" y="376497"/>
                  </a:lnTo>
                  <a:lnTo>
                    <a:pt x="305738" y="397374"/>
                  </a:lnTo>
                  <a:lnTo>
                    <a:pt x="282691" y="400762"/>
                  </a:lnTo>
                  <a:lnTo>
                    <a:pt x="258384" y="399441"/>
                  </a:lnTo>
                  <a:lnTo>
                    <a:pt x="214064" y="383865"/>
                  </a:lnTo>
                  <a:lnTo>
                    <a:pt x="178820" y="351497"/>
                  </a:lnTo>
                  <a:lnTo>
                    <a:pt x="157950" y="308764"/>
                  </a:lnTo>
                  <a:lnTo>
                    <a:pt x="154563" y="285733"/>
                  </a:lnTo>
                  <a:lnTo>
                    <a:pt x="155884" y="261463"/>
                  </a:lnTo>
                  <a:lnTo>
                    <a:pt x="161592" y="237800"/>
                  </a:lnTo>
                  <a:lnTo>
                    <a:pt x="171475" y="216703"/>
                  </a:lnTo>
                  <a:lnTo>
                    <a:pt x="185524" y="198069"/>
                  </a:lnTo>
                  <a:lnTo>
                    <a:pt x="203733" y="181794"/>
                  </a:lnTo>
                  <a:close/>
                </a:path>
              </a:pathLst>
            </a:custGeom>
            <a:ln w="11074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25444" y="1105383"/>
            <a:ext cx="7773034" cy="493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distributed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needs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measures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centralized systems,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users,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differentiated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sites,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distributed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  <a:p>
            <a:pPr marL="299085" marR="387350" indent="-287020" algn="just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engineers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permutations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failures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errors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happen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time,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independently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combination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error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conditions</a:t>
            </a:r>
            <a:endParaRPr sz="2000">
              <a:latin typeface="Calibri"/>
              <a:cs typeface="Calibri"/>
            </a:endParaRPr>
          </a:p>
          <a:p>
            <a:pPr marL="299085" marR="796925" indent="-287020" algn="just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distributed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communication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several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exploits:</a:t>
            </a:r>
            <a:endParaRPr sz="2000">
              <a:latin typeface="Calibri"/>
              <a:cs typeface="Calibri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Passive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eavesdroppers</a:t>
            </a:r>
            <a:r>
              <a:rPr sz="17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monitor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messages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collect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endParaRPr sz="1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7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leakage</a:t>
            </a:r>
            <a:endParaRPr sz="1700">
              <a:latin typeface="Calibri"/>
              <a:cs typeface="Calibri"/>
            </a:endParaRPr>
          </a:p>
          <a:p>
            <a:pPr marL="756285" marR="621665" lvl="1" indent="-28702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Active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attackers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eavesdrop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further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corrupt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messages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by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inserting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new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modifying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existing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Distributed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Denial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(DDoS)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botnets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Unauthorized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through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poor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746500" cy="6858000"/>
          </a:xfrm>
          <a:custGeom>
            <a:avLst/>
            <a:gdLst/>
            <a:ahLst/>
            <a:cxnLst/>
            <a:rect l="l" t="t" r="r" b="b"/>
            <a:pathLst>
              <a:path w="3746500" h="6858000">
                <a:moveTo>
                  <a:pt x="3745991" y="0"/>
                </a:moveTo>
                <a:lnTo>
                  <a:pt x="0" y="0"/>
                </a:lnTo>
                <a:lnTo>
                  <a:pt x="0" y="6858000"/>
                </a:lnTo>
                <a:lnTo>
                  <a:pt x="3745991" y="6858000"/>
                </a:lnTo>
                <a:lnTo>
                  <a:pt x="3745991" y="0"/>
                </a:lnTo>
                <a:close/>
              </a:path>
            </a:pathLst>
          </a:custGeom>
          <a:solidFill>
            <a:srgbClr val="EFA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2405" marR="5080" indent="-1033780">
              <a:lnSpc>
                <a:spcPct val="110000"/>
              </a:lnSpc>
              <a:spcBef>
                <a:spcPts val="105"/>
              </a:spcBef>
            </a:pPr>
            <a:r>
              <a:rPr sz="3600" b="1" dirty="0">
                <a:latin typeface="Calibri"/>
                <a:cs typeface="Calibri"/>
              </a:rPr>
              <a:t>Securing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the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Storage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20" dirty="0">
                <a:latin typeface="Calibri"/>
                <a:cs typeface="Calibri"/>
              </a:rPr>
              <a:t>Area </a:t>
            </a:r>
            <a:r>
              <a:rPr sz="3600" b="1" dirty="0">
                <a:latin typeface="Calibri"/>
                <a:cs typeface="Calibri"/>
              </a:rPr>
              <a:t>Network</a:t>
            </a:r>
            <a:r>
              <a:rPr sz="3600" b="1" spc="-4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(SAN)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49" y="1213291"/>
            <a:ext cx="3470275" cy="455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transit,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IPsec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integrity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origin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authentication</a:t>
            </a:r>
            <a:endParaRPr sz="2000">
              <a:latin typeface="Calibri"/>
              <a:cs typeface="Calibri"/>
            </a:endParaRPr>
          </a:p>
          <a:p>
            <a:pPr marL="355600" marR="99060" indent="-343535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802.11AE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(MACsec)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encryption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more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SAN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frames</a:t>
            </a:r>
            <a:endParaRPr sz="2000">
              <a:latin typeface="Calibri"/>
              <a:cs typeface="Calibri"/>
            </a:endParaRPr>
          </a:p>
          <a:p>
            <a:pPr marL="355600" marR="548640" indent="-343535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management protocols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console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Harden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switches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and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endParaRPr sz="2000">
              <a:latin typeface="Calibri"/>
              <a:cs typeface="Calibri"/>
            </a:endParaRPr>
          </a:p>
          <a:p>
            <a:pPr marL="355600" marR="573405" indent="-343535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Encrypt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with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AES-256-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GCM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422879"/>
            <a:ext cx="6708648" cy="51691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629146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025" y="1412667"/>
            <a:ext cx="7486665" cy="48253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629146" cy="5580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287781"/>
            <a:ext cx="10135108" cy="5577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0650" y="1193394"/>
            <a:ext cx="7575030" cy="54686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10135108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516" y="1367027"/>
            <a:ext cx="9733788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205" y="5105527"/>
            <a:ext cx="176148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16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Direct</a:t>
            </a:r>
            <a:r>
              <a:rPr sz="16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Connect,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Azure</a:t>
            </a:r>
            <a:r>
              <a:rPr sz="16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ExpressRoute,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6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Google</a:t>
            </a:r>
            <a:r>
              <a:rPr sz="16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Interconnect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527" y="408431"/>
            <a:ext cx="11411712" cy="41940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34950"/>
              <a:ext cx="3427857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38453"/>
              <a:ext cx="3832605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5102" y="1454784"/>
            <a:ext cx="480949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Include</a:t>
            </a:r>
            <a:r>
              <a:rPr sz="24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these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industry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HVAC</a:t>
            </a:r>
            <a:r>
              <a:rPr sz="24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guidance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practices</a:t>
            </a:r>
            <a:r>
              <a:rPr sz="24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4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your</a:t>
            </a:r>
            <a:r>
              <a:rPr sz="24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4189" y="570077"/>
            <a:ext cx="6049010" cy="208343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Local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climate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HVAC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requirements</a:t>
            </a:r>
            <a:endParaRPr sz="20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HVAC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endParaRPr sz="2000">
              <a:latin typeface="Calibri"/>
              <a:cs typeface="Calibri"/>
            </a:endParaRPr>
          </a:p>
          <a:p>
            <a:pPr marL="299085" marR="467995" indent="-287020" algn="just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HVAC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air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separates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cool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air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heat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exhaust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4189" y="2696311"/>
            <a:ext cx="6018530" cy="3871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marR="57467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racks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built-in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ventilation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alternating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cold/hot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aisles</a:t>
            </a:r>
            <a:endParaRPr sz="17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best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choice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depend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space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building</a:t>
            </a:r>
            <a:endParaRPr sz="1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constraints</a:t>
            </a:r>
            <a:endParaRPr sz="17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0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energy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efficient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feasible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Recommended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temp: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72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76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degrees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Recommended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humidity: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40-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60%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Backup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supplies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HVAC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analysis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(BIA)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HVAC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filter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contaminants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dust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532" y="2542032"/>
            <a:ext cx="4049268" cy="38404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315834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105" y="1623060"/>
            <a:ext cx="5639529" cy="46485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92873" y="1623415"/>
            <a:ext cx="4537710" cy="452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9652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Adiabatic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cooling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work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similarly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dry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cooling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incorporation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cooling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pads</a:t>
            </a:r>
            <a:endParaRPr sz="2000">
              <a:latin typeface="Calibri"/>
              <a:cs typeface="Calibri"/>
            </a:endParaRPr>
          </a:p>
          <a:p>
            <a:pPr marL="756285" marR="420370" lvl="1" indent="-287020">
              <a:lnSpc>
                <a:spcPct val="110100"/>
              </a:lnSpc>
              <a:spcBef>
                <a:spcPts val="555"/>
              </a:spcBef>
              <a:buClr>
                <a:srgbClr val="DA3467"/>
              </a:buClr>
              <a:buSzPct val="113333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15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water</a:t>
            </a:r>
            <a:r>
              <a:rPr sz="15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15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131C36"/>
                </a:solidFill>
                <a:latin typeface="Calibri"/>
                <a:cs typeface="Calibri"/>
              </a:rPr>
              <a:t>pre-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cooling</a:t>
            </a:r>
            <a:r>
              <a:rPr sz="15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pads</a:t>
            </a:r>
            <a:r>
              <a:rPr sz="15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drawing</a:t>
            </a:r>
            <a:r>
              <a:rPr sz="15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air</a:t>
            </a:r>
            <a:r>
              <a:rPr sz="15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through</a:t>
            </a:r>
            <a:r>
              <a:rPr sz="15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5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pads</a:t>
            </a:r>
            <a:r>
              <a:rPr sz="15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depresses</a:t>
            </a:r>
            <a:r>
              <a:rPr sz="1500" spc="-25" dirty="0">
                <a:solidFill>
                  <a:srgbClr val="131C36"/>
                </a:solidFill>
                <a:latin typeface="Calibri"/>
                <a:cs typeface="Calibri"/>
              </a:rPr>
              <a:t> the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ambient</a:t>
            </a:r>
            <a:r>
              <a:rPr sz="15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dry</a:t>
            </a:r>
            <a:r>
              <a:rPr sz="15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bulb</a:t>
            </a:r>
            <a:r>
              <a:rPr sz="15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5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5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31C36"/>
                </a:solidFill>
                <a:latin typeface="Calibri"/>
                <a:cs typeface="Calibri"/>
              </a:rPr>
              <a:t>incoming</a:t>
            </a:r>
            <a:r>
              <a:rPr sz="1500" spc="-25" dirty="0">
                <a:solidFill>
                  <a:srgbClr val="131C36"/>
                </a:solidFill>
                <a:latin typeface="Calibri"/>
                <a:cs typeface="Calibri"/>
              </a:rPr>
              <a:t> air</a:t>
            </a:r>
            <a:endParaRPr sz="15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7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depressed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dry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bulb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greater system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heat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rejection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highly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effective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hot,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dry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environments,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while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less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water</a:t>
            </a:r>
            <a:r>
              <a:rPr sz="1800" spc="5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traditional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evaporative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units</a:t>
            </a:r>
            <a:endParaRPr sz="1800">
              <a:latin typeface="Calibri"/>
              <a:cs typeface="Calibri"/>
            </a:endParaRPr>
          </a:p>
          <a:p>
            <a:pPr marL="299085" marR="5905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Adiabatic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units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deliver the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needed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cooling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capacity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smaller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footprint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and/or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lower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fan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motor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horsepower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completely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dry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cooler/condenser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73040" cy="6870700"/>
            <a:chOff x="-6350" y="0"/>
            <a:chExt cx="5273040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5065268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4696333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472" y="2372867"/>
              <a:ext cx="4450080" cy="29550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15380" y="1070290"/>
            <a:ext cx="5570220" cy="442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Gain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ethernet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fiber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cable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runs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well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distribution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frame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(MDF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rooms)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rooms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closets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5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Under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floor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68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Above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ceiling</a:t>
            </a:r>
            <a:r>
              <a:rPr sz="16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panels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walls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18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Lock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doors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rooms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frame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rooms</a:t>
            </a:r>
            <a:endParaRPr sz="2000">
              <a:latin typeface="Calibri"/>
              <a:cs typeface="Calibri"/>
            </a:endParaRPr>
          </a:p>
          <a:p>
            <a:pPr marL="355600" marR="252729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window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windows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mesh</a:t>
            </a:r>
            <a:endParaRPr sz="2000">
              <a:latin typeface="Calibri"/>
              <a:cs typeface="Calibri"/>
            </a:endParaRPr>
          </a:p>
          <a:p>
            <a:pPr marL="355600" marR="104139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hardened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stations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environmental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temperature,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fire,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gas,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humidity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619569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3.1</a:t>
            </a:r>
            <a:r>
              <a:rPr spc="-40" dirty="0"/>
              <a:t> </a:t>
            </a:r>
            <a:r>
              <a:rPr dirty="0"/>
              <a:t>Comprehend</a:t>
            </a:r>
            <a:r>
              <a:rPr spc="-30" dirty="0"/>
              <a:t> </a:t>
            </a:r>
            <a:r>
              <a:rPr dirty="0"/>
              <a:t>Cloud</a:t>
            </a:r>
            <a:r>
              <a:rPr spc="-25" dirty="0"/>
              <a:t> </a:t>
            </a:r>
            <a:r>
              <a:rPr spc="-10" dirty="0"/>
              <a:t>Infrastructure Components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10690"/>
            <a:ext cx="3756025" cy="299910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Communications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Compute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Plane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170053"/>
            <a:ext cx="5836793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773252"/>
            <a:ext cx="2093849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7047" y="1331442"/>
            <a:ext cx="6321425" cy="422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5565" indent="-343535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both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perimeter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room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ingress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points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professional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staff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video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surveillance,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intrusion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detection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endParaRPr sz="2000">
              <a:latin typeface="Calibri"/>
              <a:cs typeface="Calibri"/>
            </a:endParaRPr>
          </a:p>
          <a:p>
            <a:pPr marL="355600" marR="348615" indent="-343535">
              <a:lnSpc>
                <a:spcPct val="110100"/>
              </a:lnSpc>
              <a:spcBef>
                <a:spcPts val="99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Authorized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staff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pass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biometric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dual-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factor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authentication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minimum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two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times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center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floors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protective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barriers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monitored</a:t>
            </a:r>
            <a:r>
              <a:rPr sz="20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support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KVM</a:t>
            </a:r>
            <a:r>
              <a:rPr sz="20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high-security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compartmentalized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areas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including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conduits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water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lines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5071" y="1775460"/>
            <a:ext cx="3296412" cy="33070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631817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3144266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2090927"/>
              <a:ext cx="3503676" cy="35158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15380" y="1070290"/>
            <a:ext cx="6052820" cy="455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77165" indent="-342900">
              <a:lnSpc>
                <a:spcPct val="1100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employee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longer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center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privileges,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immediately revoked,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even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continue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employee</a:t>
            </a:r>
            <a:endParaRPr sz="2000">
              <a:latin typeface="Calibri"/>
              <a:cs typeface="Calibri"/>
            </a:endParaRPr>
          </a:p>
          <a:p>
            <a:pPr marL="355600" marR="23241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Automatic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detection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suppression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equipment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electrical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fully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maintainable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without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operations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24/7</a:t>
            </a:r>
            <a:endParaRPr sz="2000">
              <a:latin typeface="Calibri"/>
              <a:cs typeface="Calibri"/>
            </a:endParaRPr>
          </a:p>
          <a:p>
            <a:pPr marL="355600" marR="18669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Uninterruptible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supply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(UPS)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units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provide back-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essential</a:t>
            </a:r>
            <a:r>
              <a:rPr sz="2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loads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facility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event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electrical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failure</a:t>
            </a:r>
            <a:endParaRPr sz="2000">
              <a:latin typeface="Calibri"/>
              <a:cs typeface="Calibri"/>
            </a:endParaRPr>
          </a:p>
          <a:p>
            <a:pPr marL="355600" marR="19748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centers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generators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back-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up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entire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facility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5836793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2093849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7047" y="1653006"/>
            <a:ext cx="5647055" cy="422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11175" indent="-343535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Airgap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separation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355600" marR="579755" indent="-343535">
              <a:lnSpc>
                <a:spcPct val="110100"/>
              </a:lnSpc>
              <a:spcBef>
                <a:spcPts val="99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Separate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highly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unsecured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logical compartmentalization</a:t>
            </a:r>
            <a:endParaRPr sz="2000">
              <a:latin typeface="Calibri"/>
              <a:cs typeface="Calibri"/>
            </a:endParaRPr>
          </a:p>
          <a:p>
            <a:pPr marL="355600" marR="144145" indent="-343535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Log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audit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devices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objects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entering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exiting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facility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Stop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malicious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privileged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having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individual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access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Work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facilities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integrate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blueprints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topological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diagrams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5968" y="1808988"/>
            <a:ext cx="3229355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89937"/>
              <a:ext cx="1470406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622" y="2189937"/>
              <a:ext cx="344423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835" y="2189937"/>
              <a:ext cx="2012061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" y="2794126"/>
              <a:ext cx="2464054" cy="5577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01" y="3397326"/>
              <a:ext cx="3267710" cy="5580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48125" y="903579"/>
            <a:ext cx="7610475" cy="512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634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Uninterrupted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constant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daily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operation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productivity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enterprise</a:t>
            </a:r>
            <a:endParaRPr sz="2000">
              <a:latin typeface="Calibri"/>
              <a:cs typeface="Calibri"/>
            </a:endParaRPr>
          </a:p>
          <a:p>
            <a:pPr marL="355600" marR="12128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Since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leads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directly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income,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datacenters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designed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redundant,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fail-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safe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reliability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endParaRPr sz="2000">
              <a:latin typeface="Calibri"/>
              <a:cs typeface="Calibri"/>
            </a:endParaRPr>
          </a:p>
          <a:p>
            <a:pPr marL="812800" marR="958215" lvl="1" indent="-342900">
              <a:lnSpc>
                <a:spcPct val="110000"/>
              </a:lnSpc>
              <a:spcBef>
                <a:spcPts val="53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reliability</a:t>
            </a:r>
            <a:r>
              <a:rPr sz="18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defined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performance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  <a:p>
            <a:pPr marL="355600" marR="444500" indent="-342900">
              <a:lnSpc>
                <a:spcPct val="110000"/>
              </a:lnSpc>
              <a:spcBef>
                <a:spcPts val="9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Cabling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connectivity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backed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trustworthy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SLA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guaranteed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error-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free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performance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help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avoid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poor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transmission 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connectivity</a:t>
            </a:r>
            <a:r>
              <a:rPr sz="20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20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help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prevent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point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failure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connectivity</a:t>
            </a:r>
            <a:endParaRPr sz="1800">
              <a:latin typeface="Calibri"/>
              <a:cs typeface="Calibri"/>
            </a:endParaRPr>
          </a:p>
          <a:p>
            <a:pPr marL="812800" marR="176530" lvl="1" indent="-34290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paths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deliver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 minimum expected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connection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speeds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(10GB/100GB)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rstanding Data Center Tiers &amp; Types | Tier Levels">
            <a:extLst>
              <a:ext uri="{FF2B5EF4-FFF2-40B4-BE49-F238E27FC236}">
                <a16:creationId xmlns:a16="http://schemas.microsoft.com/office/drawing/2014/main" id="{18E3B8EE-AB82-C4EF-998E-6E156AD2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6462712" cy="521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Center Redundancy and Tier Classification Levels">
            <a:extLst>
              <a:ext uri="{FF2B5EF4-FFF2-40B4-BE49-F238E27FC236}">
                <a16:creationId xmlns:a16="http://schemas.microsoft.com/office/drawing/2014/main" id="{F8CDF07F-BB29-EACA-ADD1-0929EF6C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398245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E3E42D-6950-0506-D4CB-E8B3810A00F9}"/>
              </a:ext>
            </a:extLst>
          </p:cNvPr>
          <p:cNvSpPr txBox="1"/>
          <p:nvPr/>
        </p:nvSpPr>
        <p:spPr>
          <a:xfrm>
            <a:off x="914400" y="53340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Center Redundancy </a:t>
            </a:r>
          </a:p>
        </p:txBody>
      </p:sp>
    </p:spTree>
    <p:extLst>
      <p:ext uri="{BB962C8B-B14F-4D97-AF65-F5344CB8AC3E}">
        <p14:creationId xmlns:p14="http://schemas.microsoft.com/office/powerpoint/2010/main" val="1929133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6544309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3.3</a:t>
            </a:r>
            <a:r>
              <a:rPr spc="-50" dirty="0"/>
              <a:t> </a:t>
            </a:r>
            <a:r>
              <a:rPr dirty="0"/>
              <a:t>Analyze</a:t>
            </a:r>
            <a:r>
              <a:rPr spc="-60" dirty="0"/>
              <a:t> </a:t>
            </a:r>
            <a:r>
              <a:rPr dirty="0"/>
              <a:t>Risks</a:t>
            </a:r>
            <a:r>
              <a:rPr spc="-65" dirty="0"/>
              <a:t> </a:t>
            </a:r>
            <a:r>
              <a:rPr dirty="0"/>
              <a:t>Associated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0" dirty="0"/>
              <a:t>Cloud Infrastructure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10690"/>
            <a:ext cx="5003165" cy="200850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Assessment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Analysis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Vulnerabilities,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Attacks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Risks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Counter-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measure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Strategies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3383279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" y="1531619"/>
            <a:ext cx="11346180" cy="44378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294462"/>
            <a:ext cx="4272788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1" y="1036318"/>
            <a:ext cx="11795760" cy="56936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6351270" cy="803910"/>
            <a:chOff x="0" y="288559"/>
            <a:chExt cx="6351270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5855716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39" y="3627120"/>
            <a:ext cx="11856720" cy="29657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5770" y="1143594"/>
            <a:ext cx="9301480" cy="214249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8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Register</a:t>
            </a:r>
            <a:r>
              <a:rPr sz="24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called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ledger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log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represented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scatter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plot/table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Fulfills</a:t>
            </a:r>
            <a:r>
              <a:rPr sz="24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regulatory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compliance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Repository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identified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risks,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impact,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scenarios,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potential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responses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826642"/>
              <a:ext cx="1344168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1429842"/>
              <a:ext cx="2794381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739" y="2584704"/>
              <a:ext cx="1670304" cy="16885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629" rIns="0" bIns="0" rtlCol="0">
            <a:spAutoFit/>
          </a:bodyPr>
          <a:lstStyle/>
          <a:p>
            <a:pPr marL="117856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Also</a:t>
            </a:r>
            <a:r>
              <a:rPr spc="-40" dirty="0"/>
              <a:t> </a:t>
            </a:r>
            <a:r>
              <a:rPr dirty="0"/>
              <a:t>called</a:t>
            </a:r>
            <a:r>
              <a:rPr spc="-25" dirty="0"/>
              <a:t> </a:t>
            </a:r>
            <a:r>
              <a:rPr dirty="0"/>
              <a:t>risk</a:t>
            </a:r>
            <a:r>
              <a:rPr spc="-35" dirty="0"/>
              <a:t> </a:t>
            </a:r>
            <a:r>
              <a:rPr dirty="0"/>
              <a:t>handling</a:t>
            </a:r>
            <a:r>
              <a:rPr spc="10" dirty="0"/>
              <a:t> </a:t>
            </a:r>
            <a:r>
              <a:rPr spc="-25" dirty="0"/>
              <a:t>or </a:t>
            </a:r>
            <a:r>
              <a:rPr spc="-10" dirty="0"/>
              <a:t>appetite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56684" y="1397440"/>
            <a:ext cx="7347584" cy="44958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acceptance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9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safeguards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Justification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writing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required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avoidance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9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Choose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undertake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actions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introduce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transference/sharing</a:t>
            </a:r>
            <a:endParaRPr sz="2400">
              <a:latin typeface="Calibri"/>
              <a:cs typeface="Calibri"/>
            </a:endParaRPr>
          </a:p>
          <a:p>
            <a:pPr marL="756285" marR="100330" lvl="1" indent="-287020">
              <a:lnSpc>
                <a:spcPct val="110000"/>
              </a:lnSpc>
              <a:spcBef>
                <a:spcPts val="58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Pass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third-party,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insurance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company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mitigation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100"/>
              </a:lnSpc>
              <a:spcBef>
                <a:spcPts val="57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safeguards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eliminate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reduce</a:t>
            </a:r>
            <a:r>
              <a:rPr sz="1800" spc="3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exposure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risk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exist,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reduced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9004173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172" y="1226819"/>
            <a:ext cx="11594592" cy="54315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073525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2263521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8163" y="1324354"/>
            <a:ext cx="4794250" cy="96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8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2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4524" y="3012948"/>
            <a:ext cx="2459736" cy="24612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76442" y="1166901"/>
            <a:ext cx="572833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Descriptive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approach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subjective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opinions,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history,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scenarios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determine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levels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6442" y="1952027"/>
            <a:ext cx="5614670" cy="30422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812800" indent="-343535">
              <a:lnSpc>
                <a:spcPct val="100000"/>
              </a:lnSpc>
              <a:spcBef>
                <a:spcPts val="484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Expert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judgement</a:t>
            </a:r>
            <a:endParaRPr sz="180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Best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practices</a:t>
            </a:r>
            <a:endParaRPr sz="180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Experience</a:t>
            </a:r>
            <a:endParaRPr sz="180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Intuition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5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involves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interviewing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people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(Delphi)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regarding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assets,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known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risks,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known vulnerabilities,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threats,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historical impacts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5198110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576" y="1638300"/>
            <a:ext cx="11272780" cy="434622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443730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2263521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8163" y="1324354"/>
            <a:ext cx="4913630" cy="96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Rapidly</a:t>
            </a:r>
            <a:r>
              <a:rPr sz="28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gaining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popularity</a:t>
            </a:r>
            <a:r>
              <a:rPr sz="28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8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FAIR</a:t>
            </a:r>
            <a:r>
              <a:rPr sz="28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6442" y="1162939"/>
            <a:ext cx="5788660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Scientific/mathematical</a:t>
            </a:r>
            <a:r>
              <a:rPr sz="24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approach</a:t>
            </a:r>
            <a:r>
              <a:rPr sz="2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getting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monetary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numeric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results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the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following: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33642" y="2423594"/>
            <a:ext cx="5495290" cy="30397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7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values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3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magnitude</a:t>
            </a:r>
            <a:endParaRPr sz="2000">
              <a:latin typeface="Calibri"/>
              <a:cs typeface="Calibri"/>
            </a:endParaRPr>
          </a:p>
          <a:p>
            <a:pPr marL="584200" lvl="1" indent="-343535">
              <a:lnSpc>
                <a:spcPct val="100000"/>
              </a:lnSpc>
              <a:spcBef>
                <a:spcPts val="75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584200" algn="l"/>
                <a:tab pos="5848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Severity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incident</a:t>
            </a:r>
            <a:endParaRPr sz="1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Probability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likelihood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occurrence</a:t>
            </a:r>
            <a:endParaRPr sz="2000">
              <a:latin typeface="Calibri"/>
              <a:cs typeface="Calibri"/>
            </a:endParaRPr>
          </a:p>
          <a:p>
            <a:pPr marL="584200" lvl="1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584200" algn="l"/>
                <a:tab pos="5848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frequency</a:t>
            </a:r>
            <a:endParaRPr sz="1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Costs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effectiveness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safeguards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Probabilities based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percentages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calibrated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estimation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5755" y="3017520"/>
            <a:ext cx="2644140" cy="26548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10238105" cy="803910"/>
            <a:chOff x="0" y="288559"/>
            <a:chExt cx="1023810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9742297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027" y="2081783"/>
            <a:ext cx="2724912" cy="35966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55745" y="1134427"/>
            <a:ext cx="7141845" cy="456946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AV</a:t>
            </a:r>
            <a:r>
              <a:rPr sz="24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(asset</a:t>
            </a:r>
            <a:r>
              <a:rPr sz="24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value)</a:t>
            </a:r>
            <a:endParaRPr sz="24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9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according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organization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EF</a:t>
            </a:r>
            <a:r>
              <a:rPr sz="24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(exposure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factor)</a:t>
            </a:r>
            <a:endParaRPr sz="24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9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Percentage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asset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caused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identified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endParaRPr sz="2000">
              <a:latin typeface="Calibri"/>
              <a:cs typeface="Calibri"/>
            </a:endParaRPr>
          </a:p>
          <a:p>
            <a:pPr marL="342265" marR="3394075" indent="-342265" algn="r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SLE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(single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expectancy)</a:t>
            </a:r>
            <a:endParaRPr sz="2400">
              <a:latin typeface="Calibri"/>
              <a:cs typeface="Calibri"/>
            </a:endParaRPr>
          </a:p>
          <a:p>
            <a:pPr marL="342900" marR="3337560" lvl="1" indent="-343535" algn="r">
              <a:lnSpc>
                <a:spcPct val="100000"/>
              </a:lnSpc>
              <a:spcBef>
                <a:spcPts val="79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342900" algn="l"/>
                <a:tab pos="3435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Potential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attack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occurs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(Asset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*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exposure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factor)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ARO</a:t>
            </a:r>
            <a:r>
              <a:rPr sz="2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(annualized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rate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occurrence)</a:t>
            </a:r>
            <a:endParaRPr sz="24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8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Estimated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frequency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occur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year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ALE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(annualized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expectancy)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=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(SLE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*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ARO)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9742297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544" y="1524000"/>
            <a:ext cx="11862816" cy="462686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319014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4718812" cy="558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74155" y="2130358"/>
              <a:ext cx="3358515" cy="3340100"/>
            </a:xfrm>
            <a:custGeom>
              <a:avLst/>
              <a:gdLst/>
              <a:ahLst/>
              <a:cxnLst/>
              <a:rect l="l" t="t" r="r" b="b"/>
              <a:pathLst>
                <a:path w="3358515" h="3340100">
                  <a:moveTo>
                    <a:pt x="69005" y="0"/>
                  </a:moveTo>
                  <a:lnTo>
                    <a:pt x="58868" y="50800"/>
                  </a:lnTo>
                  <a:lnTo>
                    <a:pt x="49535" y="101600"/>
                  </a:lnTo>
                  <a:lnTo>
                    <a:pt x="41008" y="152400"/>
                  </a:lnTo>
                  <a:lnTo>
                    <a:pt x="33285" y="203200"/>
                  </a:lnTo>
                  <a:lnTo>
                    <a:pt x="26367" y="254000"/>
                  </a:lnTo>
                  <a:lnTo>
                    <a:pt x="20255" y="304800"/>
                  </a:lnTo>
                  <a:lnTo>
                    <a:pt x="14946" y="355600"/>
                  </a:lnTo>
                  <a:lnTo>
                    <a:pt x="10443" y="406400"/>
                  </a:lnTo>
                  <a:lnTo>
                    <a:pt x="6745" y="457200"/>
                  </a:lnTo>
                  <a:lnTo>
                    <a:pt x="3851" y="508000"/>
                  </a:lnTo>
                  <a:lnTo>
                    <a:pt x="1762" y="558800"/>
                  </a:lnTo>
                  <a:lnTo>
                    <a:pt x="479" y="609600"/>
                  </a:lnTo>
                  <a:lnTo>
                    <a:pt x="0" y="660400"/>
                  </a:lnTo>
                  <a:lnTo>
                    <a:pt x="325" y="698500"/>
                  </a:lnTo>
                  <a:lnTo>
                    <a:pt x="1456" y="749300"/>
                  </a:lnTo>
                  <a:lnTo>
                    <a:pt x="3391" y="800100"/>
                  </a:lnTo>
                  <a:lnTo>
                    <a:pt x="6132" y="850900"/>
                  </a:lnTo>
                  <a:lnTo>
                    <a:pt x="9677" y="901700"/>
                  </a:lnTo>
                  <a:lnTo>
                    <a:pt x="14027" y="952500"/>
                  </a:lnTo>
                  <a:lnTo>
                    <a:pt x="19181" y="990600"/>
                  </a:lnTo>
                  <a:lnTo>
                    <a:pt x="25141" y="1041400"/>
                  </a:lnTo>
                  <a:lnTo>
                    <a:pt x="31906" y="1092200"/>
                  </a:lnTo>
                  <a:lnTo>
                    <a:pt x="39475" y="1143000"/>
                  </a:lnTo>
                  <a:lnTo>
                    <a:pt x="47849" y="1181100"/>
                  </a:lnTo>
                  <a:lnTo>
                    <a:pt x="57028" y="1231900"/>
                  </a:lnTo>
                  <a:lnTo>
                    <a:pt x="67012" y="1282700"/>
                  </a:lnTo>
                  <a:lnTo>
                    <a:pt x="77800" y="1320800"/>
                  </a:lnTo>
                  <a:lnTo>
                    <a:pt x="89394" y="1371600"/>
                  </a:lnTo>
                  <a:lnTo>
                    <a:pt x="101792" y="1422400"/>
                  </a:lnTo>
                  <a:lnTo>
                    <a:pt x="114995" y="1460500"/>
                  </a:lnTo>
                  <a:lnTo>
                    <a:pt x="129003" y="1511300"/>
                  </a:lnTo>
                  <a:lnTo>
                    <a:pt x="143816" y="1549400"/>
                  </a:lnTo>
                  <a:lnTo>
                    <a:pt x="159434" y="1600200"/>
                  </a:lnTo>
                  <a:lnTo>
                    <a:pt x="175856" y="1651000"/>
                  </a:lnTo>
                  <a:lnTo>
                    <a:pt x="193084" y="1689100"/>
                  </a:lnTo>
                  <a:lnTo>
                    <a:pt x="211116" y="1739900"/>
                  </a:lnTo>
                  <a:lnTo>
                    <a:pt x="229953" y="1778000"/>
                  </a:lnTo>
                  <a:lnTo>
                    <a:pt x="249595" y="1828800"/>
                  </a:lnTo>
                  <a:lnTo>
                    <a:pt x="270041" y="1866900"/>
                  </a:lnTo>
                  <a:lnTo>
                    <a:pt x="291293" y="1905000"/>
                  </a:lnTo>
                  <a:lnTo>
                    <a:pt x="313349" y="1955800"/>
                  </a:lnTo>
                  <a:lnTo>
                    <a:pt x="336210" y="1993900"/>
                  </a:lnTo>
                  <a:lnTo>
                    <a:pt x="359876" y="2044700"/>
                  </a:lnTo>
                  <a:lnTo>
                    <a:pt x="384347" y="2082800"/>
                  </a:lnTo>
                  <a:lnTo>
                    <a:pt x="409623" y="2120900"/>
                  </a:lnTo>
                  <a:lnTo>
                    <a:pt x="435703" y="2171700"/>
                  </a:lnTo>
                  <a:lnTo>
                    <a:pt x="462589" y="2209800"/>
                  </a:lnTo>
                  <a:lnTo>
                    <a:pt x="490279" y="2247900"/>
                  </a:lnTo>
                  <a:lnTo>
                    <a:pt x="518774" y="2298700"/>
                  </a:lnTo>
                  <a:lnTo>
                    <a:pt x="548074" y="2336800"/>
                  </a:lnTo>
                  <a:lnTo>
                    <a:pt x="578179" y="2374900"/>
                  </a:lnTo>
                  <a:lnTo>
                    <a:pt x="609088" y="2413000"/>
                  </a:lnTo>
                  <a:lnTo>
                    <a:pt x="640803" y="2463800"/>
                  </a:lnTo>
                  <a:lnTo>
                    <a:pt x="673322" y="2501900"/>
                  </a:lnTo>
                  <a:lnTo>
                    <a:pt x="706646" y="2540000"/>
                  </a:lnTo>
                  <a:lnTo>
                    <a:pt x="742292" y="2578100"/>
                  </a:lnTo>
                  <a:lnTo>
                    <a:pt x="778124" y="2628900"/>
                  </a:lnTo>
                  <a:lnTo>
                    <a:pt x="886737" y="2743200"/>
                  </a:lnTo>
                  <a:lnTo>
                    <a:pt x="997032" y="2857500"/>
                  </a:lnTo>
                  <a:lnTo>
                    <a:pt x="1034172" y="2882900"/>
                  </a:lnTo>
                  <a:lnTo>
                    <a:pt x="1109016" y="2959100"/>
                  </a:lnTo>
                  <a:lnTo>
                    <a:pt x="1146721" y="2984500"/>
                  </a:lnTo>
                  <a:lnTo>
                    <a:pt x="1184614" y="3022600"/>
                  </a:lnTo>
                  <a:lnTo>
                    <a:pt x="1222697" y="3048000"/>
                  </a:lnTo>
                  <a:lnTo>
                    <a:pt x="1260968" y="3086100"/>
                  </a:lnTo>
                  <a:lnTo>
                    <a:pt x="1376923" y="3162300"/>
                  </a:lnTo>
                  <a:lnTo>
                    <a:pt x="1613981" y="3314700"/>
                  </a:lnTo>
                  <a:lnTo>
                    <a:pt x="1654162" y="3327400"/>
                  </a:lnTo>
                  <a:lnTo>
                    <a:pt x="1658456" y="3340100"/>
                  </a:lnTo>
                  <a:lnTo>
                    <a:pt x="1700679" y="3340100"/>
                  </a:lnTo>
                  <a:lnTo>
                    <a:pt x="1706404" y="3327400"/>
                  </a:lnTo>
                  <a:lnTo>
                    <a:pt x="1742768" y="3314700"/>
                  </a:lnTo>
                  <a:lnTo>
                    <a:pt x="1778863" y="3289300"/>
                  </a:lnTo>
                  <a:lnTo>
                    <a:pt x="1814690" y="3276600"/>
                  </a:lnTo>
                  <a:lnTo>
                    <a:pt x="1850249" y="3251200"/>
                  </a:lnTo>
                  <a:lnTo>
                    <a:pt x="1969948" y="3175000"/>
                  </a:lnTo>
                  <a:lnTo>
                    <a:pt x="1669190" y="3175000"/>
                  </a:lnTo>
                  <a:lnTo>
                    <a:pt x="1622501" y="3136900"/>
                  </a:lnTo>
                  <a:lnTo>
                    <a:pt x="1576553" y="3098800"/>
                  </a:lnTo>
                  <a:lnTo>
                    <a:pt x="1531347" y="3073400"/>
                  </a:lnTo>
                  <a:lnTo>
                    <a:pt x="1486883" y="3035300"/>
                  </a:lnTo>
                  <a:lnTo>
                    <a:pt x="1443161" y="3009900"/>
                  </a:lnTo>
                  <a:lnTo>
                    <a:pt x="1400181" y="2971800"/>
                  </a:lnTo>
                  <a:lnTo>
                    <a:pt x="1357943" y="2933700"/>
                  </a:lnTo>
                  <a:lnTo>
                    <a:pt x="1316447" y="2908300"/>
                  </a:lnTo>
                  <a:lnTo>
                    <a:pt x="1275692" y="2870200"/>
                  </a:lnTo>
                  <a:lnTo>
                    <a:pt x="1235680" y="2832100"/>
                  </a:lnTo>
                  <a:lnTo>
                    <a:pt x="1196410" y="2794000"/>
                  </a:lnTo>
                  <a:lnTo>
                    <a:pt x="1157882" y="2768600"/>
                  </a:lnTo>
                  <a:lnTo>
                    <a:pt x="1120096" y="2730500"/>
                  </a:lnTo>
                  <a:lnTo>
                    <a:pt x="1083052" y="2692400"/>
                  </a:lnTo>
                  <a:lnTo>
                    <a:pt x="1046750" y="2654300"/>
                  </a:lnTo>
                  <a:lnTo>
                    <a:pt x="1011189" y="2616200"/>
                  </a:lnTo>
                  <a:lnTo>
                    <a:pt x="976371" y="2578100"/>
                  </a:lnTo>
                  <a:lnTo>
                    <a:pt x="942295" y="2552700"/>
                  </a:lnTo>
                  <a:lnTo>
                    <a:pt x="908961" y="2514600"/>
                  </a:lnTo>
                  <a:lnTo>
                    <a:pt x="876369" y="2476500"/>
                  </a:lnTo>
                  <a:lnTo>
                    <a:pt x="844518" y="2438400"/>
                  </a:lnTo>
                  <a:lnTo>
                    <a:pt x="813410" y="2400300"/>
                  </a:lnTo>
                  <a:lnTo>
                    <a:pt x="783044" y="2362200"/>
                  </a:lnTo>
                  <a:lnTo>
                    <a:pt x="753419" y="2324100"/>
                  </a:lnTo>
                  <a:lnTo>
                    <a:pt x="724537" y="2273300"/>
                  </a:lnTo>
                  <a:lnTo>
                    <a:pt x="696397" y="2235200"/>
                  </a:lnTo>
                  <a:lnTo>
                    <a:pt x="668998" y="2197100"/>
                  </a:lnTo>
                  <a:lnTo>
                    <a:pt x="642342" y="2159000"/>
                  </a:lnTo>
                  <a:lnTo>
                    <a:pt x="616427" y="2120900"/>
                  </a:lnTo>
                  <a:lnTo>
                    <a:pt x="591255" y="2082800"/>
                  </a:lnTo>
                  <a:lnTo>
                    <a:pt x="566824" y="2044700"/>
                  </a:lnTo>
                  <a:lnTo>
                    <a:pt x="543136" y="1993900"/>
                  </a:lnTo>
                  <a:lnTo>
                    <a:pt x="520189" y="1955800"/>
                  </a:lnTo>
                  <a:lnTo>
                    <a:pt x="497985" y="1917700"/>
                  </a:lnTo>
                  <a:lnTo>
                    <a:pt x="476522" y="1879600"/>
                  </a:lnTo>
                  <a:lnTo>
                    <a:pt x="455802" y="1828800"/>
                  </a:lnTo>
                  <a:lnTo>
                    <a:pt x="435823" y="1790700"/>
                  </a:lnTo>
                  <a:lnTo>
                    <a:pt x="416587" y="1739900"/>
                  </a:lnTo>
                  <a:lnTo>
                    <a:pt x="398092" y="1701800"/>
                  </a:lnTo>
                  <a:lnTo>
                    <a:pt x="380340" y="1663700"/>
                  </a:lnTo>
                  <a:lnTo>
                    <a:pt x="363329" y="1612900"/>
                  </a:lnTo>
                  <a:lnTo>
                    <a:pt x="347060" y="1574800"/>
                  </a:lnTo>
                  <a:lnTo>
                    <a:pt x="331534" y="1524000"/>
                  </a:lnTo>
                  <a:lnTo>
                    <a:pt x="316749" y="1485900"/>
                  </a:lnTo>
                  <a:lnTo>
                    <a:pt x="302706" y="1435100"/>
                  </a:lnTo>
                  <a:lnTo>
                    <a:pt x="289405" y="1397000"/>
                  </a:lnTo>
                  <a:lnTo>
                    <a:pt x="276847" y="1346200"/>
                  </a:lnTo>
                  <a:lnTo>
                    <a:pt x="265030" y="1308100"/>
                  </a:lnTo>
                  <a:lnTo>
                    <a:pt x="253955" y="1257300"/>
                  </a:lnTo>
                  <a:lnTo>
                    <a:pt x="243622" y="1206500"/>
                  </a:lnTo>
                  <a:lnTo>
                    <a:pt x="232964" y="1155700"/>
                  </a:lnTo>
                  <a:lnTo>
                    <a:pt x="223378" y="1104900"/>
                  </a:lnTo>
                  <a:lnTo>
                    <a:pt x="214862" y="1054100"/>
                  </a:lnTo>
                  <a:lnTo>
                    <a:pt x="207414" y="1003300"/>
                  </a:lnTo>
                  <a:lnTo>
                    <a:pt x="201034" y="952500"/>
                  </a:lnTo>
                  <a:lnTo>
                    <a:pt x="195720" y="901700"/>
                  </a:lnTo>
                  <a:lnTo>
                    <a:pt x="191470" y="850900"/>
                  </a:lnTo>
                  <a:lnTo>
                    <a:pt x="188282" y="800100"/>
                  </a:lnTo>
                  <a:lnTo>
                    <a:pt x="186155" y="749300"/>
                  </a:lnTo>
                  <a:lnTo>
                    <a:pt x="185088" y="698500"/>
                  </a:lnTo>
                  <a:lnTo>
                    <a:pt x="185078" y="647700"/>
                  </a:lnTo>
                  <a:lnTo>
                    <a:pt x="186124" y="596900"/>
                  </a:lnTo>
                  <a:lnTo>
                    <a:pt x="188226" y="546100"/>
                  </a:lnTo>
                  <a:lnTo>
                    <a:pt x="191380" y="495300"/>
                  </a:lnTo>
                  <a:lnTo>
                    <a:pt x="231456" y="203200"/>
                  </a:lnTo>
                  <a:lnTo>
                    <a:pt x="712996" y="203200"/>
                  </a:lnTo>
                  <a:lnTo>
                    <a:pt x="662253" y="190500"/>
                  </a:lnTo>
                  <a:lnTo>
                    <a:pt x="611233" y="190500"/>
                  </a:lnTo>
                  <a:lnTo>
                    <a:pt x="403049" y="139700"/>
                  </a:lnTo>
                  <a:lnTo>
                    <a:pt x="352213" y="114300"/>
                  </a:lnTo>
                  <a:lnTo>
                    <a:pt x="302128" y="101600"/>
                  </a:lnTo>
                  <a:lnTo>
                    <a:pt x="252807" y="76200"/>
                  </a:lnTo>
                  <a:lnTo>
                    <a:pt x="204262" y="63500"/>
                  </a:lnTo>
                  <a:lnTo>
                    <a:pt x="69005" y="0"/>
                  </a:lnTo>
                  <a:close/>
                </a:path>
                <a:path w="3358515" h="3340100">
                  <a:moveTo>
                    <a:pt x="3289414" y="0"/>
                  </a:moveTo>
                  <a:lnTo>
                    <a:pt x="3155588" y="63500"/>
                  </a:lnTo>
                  <a:lnTo>
                    <a:pt x="3106780" y="88900"/>
                  </a:lnTo>
                  <a:lnTo>
                    <a:pt x="3007112" y="114300"/>
                  </a:lnTo>
                  <a:lnTo>
                    <a:pt x="2956276" y="139700"/>
                  </a:lnTo>
                  <a:lnTo>
                    <a:pt x="2747398" y="190500"/>
                  </a:lnTo>
                  <a:lnTo>
                    <a:pt x="2695170" y="190500"/>
                  </a:lnTo>
                  <a:lnTo>
                    <a:pt x="2643227" y="203200"/>
                  </a:lnTo>
                  <a:lnTo>
                    <a:pt x="3124816" y="203200"/>
                  </a:lnTo>
                  <a:lnTo>
                    <a:pt x="3165607" y="495300"/>
                  </a:lnTo>
                  <a:lnTo>
                    <a:pt x="3169047" y="546100"/>
                  </a:lnTo>
                  <a:lnTo>
                    <a:pt x="3171393" y="596900"/>
                  </a:lnTo>
                  <a:lnTo>
                    <a:pt x="3172647" y="647700"/>
                  </a:lnTo>
                  <a:lnTo>
                    <a:pt x="3172810" y="698500"/>
                  </a:lnTo>
                  <a:lnTo>
                    <a:pt x="3171884" y="749300"/>
                  </a:lnTo>
                  <a:lnTo>
                    <a:pt x="3169870" y="800100"/>
                  </a:lnTo>
                  <a:lnTo>
                    <a:pt x="3166770" y="850900"/>
                  </a:lnTo>
                  <a:lnTo>
                    <a:pt x="3162586" y="901700"/>
                  </a:lnTo>
                  <a:lnTo>
                    <a:pt x="3157319" y="952500"/>
                  </a:lnTo>
                  <a:lnTo>
                    <a:pt x="3150971" y="1003300"/>
                  </a:lnTo>
                  <a:lnTo>
                    <a:pt x="3143543" y="1054100"/>
                  </a:lnTo>
                  <a:lnTo>
                    <a:pt x="3135037" y="1104900"/>
                  </a:lnTo>
                  <a:lnTo>
                    <a:pt x="3125454" y="1155700"/>
                  </a:lnTo>
                  <a:lnTo>
                    <a:pt x="3114797" y="1206500"/>
                  </a:lnTo>
                  <a:lnTo>
                    <a:pt x="3104337" y="1257300"/>
                  </a:lnTo>
                  <a:lnTo>
                    <a:pt x="3093120" y="1308100"/>
                  </a:lnTo>
                  <a:lnTo>
                    <a:pt x="3081147" y="1346200"/>
                  </a:lnTo>
                  <a:lnTo>
                    <a:pt x="3068416" y="1397000"/>
                  </a:lnTo>
                  <a:lnTo>
                    <a:pt x="3054929" y="1435100"/>
                  </a:lnTo>
                  <a:lnTo>
                    <a:pt x="3040685" y="1485900"/>
                  </a:lnTo>
                  <a:lnTo>
                    <a:pt x="3025683" y="1536700"/>
                  </a:lnTo>
                  <a:lnTo>
                    <a:pt x="3009925" y="1574800"/>
                  </a:lnTo>
                  <a:lnTo>
                    <a:pt x="2993410" y="1625600"/>
                  </a:lnTo>
                  <a:lnTo>
                    <a:pt x="2976138" y="1663700"/>
                  </a:lnTo>
                  <a:lnTo>
                    <a:pt x="2958110" y="1714500"/>
                  </a:lnTo>
                  <a:lnTo>
                    <a:pt x="2939324" y="1752600"/>
                  </a:lnTo>
                  <a:lnTo>
                    <a:pt x="2919781" y="1790700"/>
                  </a:lnTo>
                  <a:lnTo>
                    <a:pt x="2899482" y="1841500"/>
                  </a:lnTo>
                  <a:lnTo>
                    <a:pt x="2878425" y="1879600"/>
                  </a:lnTo>
                  <a:lnTo>
                    <a:pt x="2856612" y="1917700"/>
                  </a:lnTo>
                  <a:lnTo>
                    <a:pt x="2834042" y="1968500"/>
                  </a:lnTo>
                  <a:lnTo>
                    <a:pt x="2810714" y="2006600"/>
                  </a:lnTo>
                  <a:lnTo>
                    <a:pt x="2786630" y="2044700"/>
                  </a:lnTo>
                  <a:lnTo>
                    <a:pt x="2761789" y="2082800"/>
                  </a:lnTo>
                  <a:lnTo>
                    <a:pt x="2736191" y="2133600"/>
                  </a:lnTo>
                  <a:lnTo>
                    <a:pt x="2709837" y="2171700"/>
                  </a:lnTo>
                  <a:lnTo>
                    <a:pt x="2682725" y="2209800"/>
                  </a:lnTo>
                  <a:lnTo>
                    <a:pt x="2654856" y="2247900"/>
                  </a:lnTo>
                  <a:lnTo>
                    <a:pt x="2626231" y="2286000"/>
                  </a:lnTo>
                  <a:lnTo>
                    <a:pt x="2596848" y="2324100"/>
                  </a:lnTo>
                  <a:lnTo>
                    <a:pt x="2566709" y="2374900"/>
                  </a:lnTo>
                  <a:lnTo>
                    <a:pt x="2535813" y="2413000"/>
                  </a:lnTo>
                  <a:lnTo>
                    <a:pt x="2504160" y="2451100"/>
                  </a:lnTo>
                  <a:lnTo>
                    <a:pt x="2471750" y="2489200"/>
                  </a:lnTo>
                  <a:lnTo>
                    <a:pt x="2438583" y="2527300"/>
                  </a:lnTo>
                  <a:lnTo>
                    <a:pt x="2404659" y="2565400"/>
                  </a:lnTo>
                  <a:lnTo>
                    <a:pt x="2369978" y="2590800"/>
                  </a:lnTo>
                  <a:lnTo>
                    <a:pt x="2334540" y="2628900"/>
                  </a:lnTo>
                  <a:lnTo>
                    <a:pt x="2298346" y="2667000"/>
                  </a:lnTo>
                  <a:lnTo>
                    <a:pt x="2261394" y="2705100"/>
                  </a:lnTo>
                  <a:lnTo>
                    <a:pt x="2223686" y="2743200"/>
                  </a:lnTo>
                  <a:lnTo>
                    <a:pt x="2185220" y="2781300"/>
                  </a:lnTo>
                  <a:lnTo>
                    <a:pt x="2145998" y="2819400"/>
                  </a:lnTo>
                  <a:lnTo>
                    <a:pt x="2106019" y="2844800"/>
                  </a:lnTo>
                  <a:lnTo>
                    <a:pt x="2065283" y="2882900"/>
                  </a:lnTo>
                  <a:lnTo>
                    <a:pt x="2023790" y="2921000"/>
                  </a:lnTo>
                  <a:lnTo>
                    <a:pt x="1981540" y="2959100"/>
                  </a:lnTo>
                  <a:lnTo>
                    <a:pt x="1938533" y="2984500"/>
                  </a:lnTo>
                  <a:lnTo>
                    <a:pt x="1894770" y="3022600"/>
                  </a:lnTo>
                  <a:lnTo>
                    <a:pt x="1850249" y="3060700"/>
                  </a:lnTo>
                  <a:lnTo>
                    <a:pt x="1810273" y="3086100"/>
                  </a:lnTo>
                  <a:lnTo>
                    <a:pt x="1728981" y="3136900"/>
                  </a:lnTo>
                  <a:lnTo>
                    <a:pt x="1687797" y="3175000"/>
                  </a:lnTo>
                  <a:lnTo>
                    <a:pt x="1969948" y="3175000"/>
                  </a:lnTo>
                  <a:lnTo>
                    <a:pt x="2048810" y="3124200"/>
                  </a:lnTo>
                  <a:lnTo>
                    <a:pt x="2087956" y="3086100"/>
                  </a:lnTo>
                  <a:lnTo>
                    <a:pt x="2126913" y="3060700"/>
                  </a:lnTo>
                  <a:lnTo>
                    <a:pt x="2165678" y="3022600"/>
                  </a:lnTo>
                  <a:lnTo>
                    <a:pt x="2204250" y="2997200"/>
                  </a:lnTo>
                  <a:lnTo>
                    <a:pt x="2242629" y="2959100"/>
                  </a:lnTo>
                  <a:lnTo>
                    <a:pt x="2280814" y="2933700"/>
                  </a:lnTo>
                  <a:lnTo>
                    <a:pt x="2394193" y="2819400"/>
                  </a:lnTo>
                  <a:lnTo>
                    <a:pt x="2505791" y="2705100"/>
                  </a:lnTo>
                  <a:lnTo>
                    <a:pt x="2579187" y="2628900"/>
                  </a:lnTo>
                  <a:lnTo>
                    <a:pt x="2615582" y="2578100"/>
                  </a:lnTo>
                  <a:lnTo>
                    <a:pt x="2651773" y="2540000"/>
                  </a:lnTo>
                  <a:lnTo>
                    <a:pt x="2685097" y="2501900"/>
                  </a:lnTo>
                  <a:lnTo>
                    <a:pt x="2717617" y="2463800"/>
                  </a:lnTo>
                  <a:lnTo>
                    <a:pt x="2749331" y="2413000"/>
                  </a:lnTo>
                  <a:lnTo>
                    <a:pt x="2780240" y="2374900"/>
                  </a:lnTo>
                  <a:lnTo>
                    <a:pt x="2810345" y="2336800"/>
                  </a:lnTo>
                  <a:lnTo>
                    <a:pt x="2839645" y="2298700"/>
                  </a:lnTo>
                  <a:lnTo>
                    <a:pt x="2868140" y="2247900"/>
                  </a:lnTo>
                  <a:lnTo>
                    <a:pt x="2895830" y="2209800"/>
                  </a:lnTo>
                  <a:lnTo>
                    <a:pt x="2922716" y="2171700"/>
                  </a:lnTo>
                  <a:lnTo>
                    <a:pt x="2948796" y="2120900"/>
                  </a:lnTo>
                  <a:lnTo>
                    <a:pt x="2974072" y="2082800"/>
                  </a:lnTo>
                  <a:lnTo>
                    <a:pt x="2998543" y="2044700"/>
                  </a:lnTo>
                  <a:lnTo>
                    <a:pt x="3022209" y="1993900"/>
                  </a:lnTo>
                  <a:lnTo>
                    <a:pt x="3045070" y="1955800"/>
                  </a:lnTo>
                  <a:lnTo>
                    <a:pt x="3067126" y="1905000"/>
                  </a:lnTo>
                  <a:lnTo>
                    <a:pt x="3088378" y="1866900"/>
                  </a:lnTo>
                  <a:lnTo>
                    <a:pt x="3108824" y="1828800"/>
                  </a:lnTo>
                  <a:lnTo>
                    <a:pt x="3128466" y="1778000"/>
                  </a:lnTo>
                  <a:lnTo>
                    <a:pt x="3147303" y="1739900"/>
                  </a:lnTo>
                  <a:lnTo>
                    <a:pt x="3165335" y="1689100"/>
                  </a:lnTo>
                  <a:lnTo>
                    <a:pt x="3182563" y="1651000"/>
                  </a:lnTo>
                  <a:lnTo>
                    <a:pt x="3198985" y="1600200"/>
                  </a:lnTo>
                  <a:lnTo>
                    <a:pt x="3214603" y="1549400"/>
                  </a:lnTo>
                  <a:lnTo>
                    <a:pt x="3229416" y="1511300"/>
                  </a:lnTo>
                  <a:lnTo>
                    <a:pt x="3243424" y="1460500"/>
                  </a:lnTo>
                  <a:lnTo>
                    <a:pt x="3256627" y="1422400"/>
                  </a:lnTo>
                  <a:lnTo>
                    <a:pt x="3269025" y="1371600"/>
                  </a:lnTo>
                  <a:lnTo>
                    <a:pt x="3280619" y="1320800"/>
                  </a:lnTo>
                  <a:lnTo>
                    <a:pt x="3291407" y="1282700"/>
                  </a:lnTo>
                  <a:lnTo>
                    <a:pt x="3301391" y="1231900"/>
                  </a:lnTo>
                  <a:lnTo>
                    <a:pt x="3310570" y="1181100"/>
                  </a:lnTo>
                  <a:lnTo>
                    <a:pt x="3318944" y="1143000"/>
                  </a:lnTo>
                  <a:lnTo>
                    <a:pt x="3326513" y="1092200"/>
                  </a:lnTo>
                  <a:lnTo>
                    <a:pt x="3333278" y="1041400"/>
                  </a:lnTo>
                  <a:lnTo>
                    <a:pt x="3339238" y="990600"/>
                  </a:lnTo>
                  <a:lnTo>
                    <a:pt x="3344392" y="952500"/>
                  </a:lnTo>
                  <a:lnTo>
                    <a:pt x="3348742" y="901700"/>
                  </a:lnTo>
                  <a:lnTo>
                    <a:pt x="3352287" y="850900"/>
                  </a:lnTo>
                  <a:lnTo>
                    <a:pt x="3355028" y="800100"/>
                  </a:lnTo>
                  <a:lnTo>
                    <a:pt x="3356963" y="749300"/>
                  </a:lnTo>
                  <a:lnTo>
                    <a:pt x="3358094" y="698500"/>
                  </a:lnTo>
                  <a:lnTo>
                    <a:pt x="3358419" y="660400"/>
                  </a:lnTo>
                  <a:lnTo>
                    <a:pt x="3357940" y="609600"/>
                  </a:lnTo>
                  <a:lnTo>
                    <a:pt x="3356656" y="558800"/>
                  </a:lnTo>
                  <a:lnTo>
                    <a:pt x="3354568" y="508000"/>
                  </a:lnTo>
                  <a:lnTo>
                    <a:pt x="3351674" y="457200"/>
                  </a:lnTo>
                  <a:lnTo>
                    <a:pt x="3347976" y="406400"/>
                  </a:lnTo>
                  <a:lnTo>
                    <a:pt x="3343472" y="355600"/>
                  </a:lnTo>
                  <a:lnTo>
                    <a:pt x="3338164" y="304800"/>
                  </a:lnTo>
                  <a:lnTo>
                    <a:pt x="3332051" y="254000"/>
                  </a:lnTo>
                  <a:lnTo>
                    <a:pt x="3325134" y="203200"/>
                  </a:lnTo>
                  <a:lnTo>
                    <a:pt x="3317411" y="152400"/>
                  </a:lnTo>
                  <a:lnTo>
                    <a:pt x="3308884" y="101600"/>
                  </a:lnTo>
                  <a:lnTo>
                    <a:pt x="3299551" y="50800"/>
                  </a:lnTo>
                  <a:lnTo>
                    <a:pt x="3289414" y="0"/>
                  </a:lnTo>
                  <a:close/>
                </a:path>
                <a:path w="3358515" h="3340100">
                  <a:moveTo>
                    <a:pt x="1036494" y="330200"/>
                  </a:moveTo>
                  <a:lnTo>
                    <a:pt x="677036" y="330200"/>
                  </a:lnTo>
                  <a:lnTo>
                    <a:pt x="725983" y="342900"/>
                  </a:lnTo>
                  <a:lnTo>
                    <a:pt x="982736" y="342900"/>
                  </a:lnTo>
                  <a:lnTo>
                    <a:pt x="1036494" y="330200"/>
                  </a:lnTo>
                  <a:close/>
                </a:path>
                <a:path w="3358515" h="3340100">
                  <a:moveTo>
                    <a:pt x="2679504" y="330200"/>
                  </a:moveTo>
                  <a:lnTo>
                    <a:pt x="2319819" y="330200"/>
                  </a:lnTo>
                  <a:lnTo>
                    <a:pt x="2373604" y="342900"/>
                  </a:lnTo>
                  <a:lnTo>
                    <a:pt x="2630528" y="342900"/>
                  </a:lnTo>
                  <a:lnTo>
                    <a:pt x="2679504" y="330200"/>
                  </a:lnTo>
                  <a:close/>
                </a:path>
                <a:path w="3358515" h="3340100">
                  <a:moveTo>
                    <a:pt x="813655" y="203200"/>
                  </a:moveTo>
                  <a:lnTo>
                    <a:pt x="231456" y="203200"/>
                  </a:lnTo>
                  <a:lnTo>
                    <a:pt x="272431" y="228600"/>
                  </a:lnTo>
                  <a:lnTo>
                    <a:pt x="314200" y="241300"/>
                  </a:lnTo>
                  <a:lnTo>
                    <a:pt x="356765" y="266700"/>
                  </a:lnTo>
                  <a:lnTo>
                    <a:pt x="400126" y="279400"/>
                  </a:lnTo>
                  <a:lnTo>
                    <a:pt x="534989" y="317500"/>
                  </a:lnTo>
                  <a:lnTo>
                    <a:pt x="581539" y="317500"/>
                  </a:lnTo>
                  <a:lnTo>
                    <a:pt x="628888" y="330200"/>
                  </a:lnTo>
                  <a:lnTo>
                    <a:pt x="1091055" y="330200"/>
                  </a:lnTo>
                  <a:lnTo>
                    <a:pt x="1202589" y="304800"/>
                  </a:lnTo>
                  <a:lnTo>
                    <a:pt x="1307445" y="279400"/>
                  </a:lnTo>
                  <a:lnTo>
                    <a:pt x="1357684" y="279400"/>
                  </a:lnTo>
                  <a:lnTo>
                    <a:pt x="1406462" y="266700"/>
                  </a:lnTo>
                  <a:lnTo>
                    <a:pt x="1453781" y="241300"/>
                  </a:lnTo>
                  <a:lnTo>
                    <a:pt x="1544038" y="215900"/>
                  </a:lnTo>
                  <a:lnTo>
                    <a:pt x="863570" y="215900"/>
                  </a:lnTo>
                  <a:lnTo>
                    <a:pt x="813655" y="203200"/>
                  </a:lnTo>
                  <a:close/>
                </a:path>
                <a:path w="3358515" h="3340100">
                  <a:moveTo>
                    <a:pt x="2090696" y="165100"/>
                  </a:moveTo>
                  <a:lnTo>
                    <a:pt x="1686366" y="165100"/>
                  </a:lnTo>
                  <a:lnTo>
                    <a:pt x="1725134" y="177800"/>
                  </a:lnTo>
                  <a:lnTo>
                    <a:pt x="1765177" y="203200"/>
                  </a:lnTo>
                  <a:lnTo>
                    <a:pt x="1848818" y="228600"/>
                  </a:lnTo>
                  <a:lnTo>
                    <a:pt x="1944396" y="254000"/>
                  </a:lnTo>
                  <a:lnTo>
                    <a:pt x="2046177" y="279400"/>
                  </a:lnTo>
                  <a:lnTo>
                    <a:pt x="2265237" y="330200"/>
                  </a:lnTo>
                  <a:lnTo>
                    <a:pt x="2727676" y="330200"/>
                  </a:lnTo>
                  <a:lnTo>
                    <a:pt x="2775042" y="317500"/>
                  </a:lnTo>
                  <a:lnTo>
                    <a:pt x="2821600" y="317500"/>
                  </a:lnTo>
                  <a:lnTo>
                    <a:pt x="2956421" y="279400"/>
                  </a:lnTo>
                  <a:lnTo>
                    <a:pt x="2999740" y="266700"/>
                  </a:lnTo>
                  <a:lnTo>
                    <a:pt x="3042246" y="241300"/>
                  </a:lnTo>
                  <a:lnTo>
                    <a:pt x="3083938" y="228600"/>
                  </a:lnTo>
                  <a:lnTo>
                    <a:pt x="3104377" y="215900"/>
                  </a:lnTo>
                  <a:lnTo>
                    <a:pt x="2438310" y="215900"/>
                  </a:lnTo>
                  <a:lnTo>
                    <a:pt x="2387795" y="203200"/>
                  </a:lnTo>
                  <a:lnTo>
                    <a:pt x="2287620" y="203200"/>
                  </a:lnTo>
                  <a:lnTo>
                    <a:pt x="2237961" y="190500"/>
                  </a:lnTo>
                  <a:lnTo>
                    <a:pt x="2188587" y="190500"/>
                  </a:lnTo>
                  <a:lnTo>
                    <a:pt x="2090696" y="165100"/>
                  </a:lnTo>
                  <a:close/>
                </a:path>
                <a:path w="3358515" h="3340100">
                  <a:moveTo>
                    <a:pt x="1688513" y="0"/>
                  </a:moveTo>
                  <a:lnTo>
                    <a:pt x="1669906" y="0"/>
                  </a:lnTo>
                  <a:lnTo>
                    <a:pt x="1624682" y="25400"/>
                  </a:lnTo>
                  <a:lnTo>
                    <a:pt x="1579183" y="38100"/>
                  </a:lnTo>
                  <a:lnTo>
                    <a:pt x="1487355" y="88900"/>
                  </a:lnTo>
                  <a:lnTo>
                    <a:pt x="1441028" y="101600"/>
                  </a:lnTo>
                  <a:lnTo>
                    <a:pt x="1394424" y="127000"/>
                  </a:lnTo>
                  <a:lnTo>
                    <a:pt x="1157266" y="190500"/>
                  </a:lnTo>
                  <a:lnTo>
                    <a:pt x="1109007" y="190500"/>
                  </a:lnTo>
                  <a:lnTo>
                    <a:pt x="1060471" y="203200"/>
                  </a:lnTo>
                  <a:lnTo>
                    <a:pt x="962573" y="203200"/>
                  </a:lnTo>
                  <a:lnTo>
                    <a:pt x="913209" y="215900"/>
                  </a:lnTo>
                  <a:lnTo>
                    <a:pt x="1544038" y="215900"/>
                  </a:lnTo>
                  <a:lnTo>
                    <a:pt x="1586977" y="203200"/>
                  </a:lnTo>
                  <a:lnTo>
                    <a:pt x="1628456" y="190500"/>
                  </a:lnTo>
                  <a:lnTo>
                    <a:pt x="1668475" y="165100"/>
                  </a:lnTo>
                  <a:lnTo>
                    <a:pt x="2090696" y="165100"/>
                  </a:lnTo>
                  <a:lnTo>
                    <a:pt x="1993947" y="139700"/>
                  </a:lnTo>
                  <a:lnTo>
                    <a:pt x="1946001" y="114300"/>
                  </a:lnTo>
                  <a:lnTo>
                    <a:pt x="1898340" y="101600"/>
                  </a:lnTo>
                  <a:lnTo>
                    <a:pt x="1850965" y="76200"/>
                  </a:lnTo>
                  <a:lnTo>
                    <a:pt x="1810184" y="63500"/>
                  </a:lnTo>
                  <a:lnTo>
                    <a:pt x="1728891" y="12700"/>
                  </a:lnTo>
                  <a:lnTo>
                    <a:pt x="1688513" y="0"/>
                  </a:lnTo>
                  <a:close/>
                </a:path>
                <a:path w="3358515" h="3340100">
                  <a:moveTo>
                    <a:pt x="3124816" y="203200"/>
                  </a:moveTo>
                  <a:lnTo>
                    <a:pt x="2540198" y="203200"/>
                  </a:lnTo>
                  <a:lnTo>
                    <a:pt x="2489111" y="215900"/>
                  </a:lnTo>
                  <a:lnTo>
                    <a:pt x="3104377" y="215900"/>
                  </a:lnTo>
                  <a:lnTo>
                    <a:pt x="3124816" y="20320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59243" y="2288834"/>
              <a:ext cx="2988310" cy="3011805"/>
            </a:xfrm>
            <a:custGeom>
              <a:avLst/>
              <a:gdLst/>
              <a:ahLst/>
              <a:cxnLst/>
              <a:rect l="l" t="t" r="r" b="b"/>
              <a:pathLst>
                <a:path w="2988310" h="3011804">
                  <a:moveTo>
                    <a:pt x="1499131" y="0"/>
                  </a:moveTo>
                  <a:lnTo>
                    <a:pt x="1488396" y="0"/>
                  </a:lnTo>
                  <a:lnTo>
                    <a:pt x="1443368" y="20806"/>
                  </a:lnTo>
                  <a:lnTo>
                    <a:pt x="1401889" y="37268"/>
                  </a:lnTo>
                  <a:lnTo>
                    <a:pt x="1358950" y="52975"/>
                  </a:lnTo>
                  <a:lnTo>
                    <a:pt x="1268693" y="82153"/>
                  </a:lnTo>
                  <a:lnTo>
                    <a:pt x="1172596" y="108411"/>
                  </a:lnTo>
                  <a:lnTo>
                    <a:pt x="1070659" y="131817"/>
                  </a:lnTo>
                  <a:lnTo>
                    <a:pt x="961331" y="152523"/>
                  </a:lnTo>
                  <a:lnTo>
                    <a:pt x="905967" y="160986"/>
                  </a:lnTo>
                  <a:lnTo>
                    <a:pt x="851406" y="167861"/>
                  </a:lnTo>
                  <a:lnTo>
                    <a:pt x="797648" y="173148"/>
                  </a:lnTo>
                  <a:lnTo>
                    <a:pt x="744694" y="176847"/>
                  </a:lnTo>
                  <a:lnTo>
                    <a:pt x="692542" y="178960"/>
                  </a:lnTo>
                  <a:lnTo>
                    <a:pt x="641192" y="179487"/>
                  </a:lnTo>
                  <a:lnTo>
                    <a:pt x="590643" y="178429"/>
                  </a:lnTo>
                  <a:lnTo>
                    <a:pt x="540895" y="175785"/>
                  </a:lnTo>
                  <a:lnTo>
                    <a:pt x="491948" y="171556"/>
                  </a:lnTo>
                  <a:lnTo>
                    <a:pt x="443800" y="165744"/>
                  </a:lnTo>
                  <a:lnTo>
                    <a:pt x="396451" y="158348"/>
                  </a:lnTo>
                  <a:lnTo>
                    <a:pt x="349901" y="149369"/>
                  </a:lnTo>
                  <a:lnTo>
                    <a:pt x="304149" y="138808"/>
                  </a:lnTo>
                  <a:lnTo>
                    <a:pt x="259195" y="126665"/>
                  </a:lnTo>
                  <a:lnTo>
                    <a:pt x="215038" y="112940"/>
                  </a:lnTo>
                  <a:lnTo>
                    <a:pt x="171677" y="97635"/>
                  </a:lnTo>
                  <a:lnTo>
                    <a:pt x="129112" y="80749"/>
                  </a:lnTo>
                  <a:lnTo>
                    <a:pt x="87343" y="62284"/>
                  </a:lnTo>
                  <a:lnTo>
                    <a:pt x="46368" y="42240"/>
                  </a:lnTo>
                  <a:lnTo>
                    <a:pt x="6292" y="325036"/>
                  </a:lnTo>
                  <a:lnTo>
                    <a:pt x="1036" y="427039"/>
                  </a:lnTo>
                  <a:lnTo>
                    <a:pt x="0" y="529331"/>
                  </a:lnTo>
                  <a:lnTo>
                    <a:pt x="3194" y="631935"/>
                  </a:lnTo>
                  <a:lnTo>
                    <a:pt x="10632" y="734878"/>
                  </a:lnTo>
                  <a:lnTo>
                    <a:pt x="22326" y="838184"/>
                  </a:lnTo>
                  <a:lnTo>
                    <a:pt x="38290" y="941878"/>
                  </a:lnTo>
                  <a:lnTo>
                    <a:pt x="58534" y="1045986"/>
                  </a:lnTo>
                  <a:lnTo>
                    <a:pt x="79942" y="1138029"/>
                  </a:lnTo>
                  <a:lnTo>
                    <a:pt x="104317" y="1228931"/>
                  </a:lnTo>
                  <a:lnTo>
                    <a:pt x="131661" y="1318693"/>
                  </a:lnTo>
                  <a:lnTo>
                    <a:pt x="161972" y="1407313"/>
                  </a:lnTo>
                  <a:lnTo>
                    <a:pt x="195252" y="1494793"/>
                  </a:lnTo>
                  <a:lnTo>
                    <a:pt x="231499" y="1581132"/>
                  </a:lnTo>
                  <a:lnTo>
                    <a:pt x="270714" y="1666330"/>
                  </a:lnTo>
                  <a:lnTo>
                    <a:pt x="312897" y="1750386"/>
                  </a:lnTo>
                  <a:lnTo>
                    <a:pt x="358048" y="1833302"/>
                  </a:lnTo>
                  <a:lnTo>
                    <a:pt x="406167" y="1915077"/>
                  </a:lnTo>
                  <a:lnTo>
                    <a:pt x="457254" y="1995711"/>
                  </a:lnTo>
                  <a:lnTo>
                    <a:pt x="511309" y="2075204"/>
                  </a:lnTo>
                  <a:lnTo>
                    <a:pt x="568331" y="2153557"/>
                  </a:lnTo>
                  <a:lnTo>
                    <a:pt x="628322" y="2230768"/>
                  </a:lnTo>
                  <a:lnTo>
                    <a:pt x="691281" y="2306838"/>
                  </a:lnTo>
                  <a:lnTo>
                    <a:pt x="757207" y="2381767"/>
                  </a:lnTo>
                  <a:lnTo>
                    <a:pt x="826101" y="2455556"/>
                  </a:lnTo>
                  <a:lnTo>
                    <a:pt x="897964" y="2528203"/>
                  </a:lnTo>
                  <a:lnTo>
                    <a:pt x="972794" y="2599709"/>
                  </a:lnTo>
                  <a:lnTo>
                    <a:pt x="1050592" y="2670075"/>
                  </a:lnTo>
                  <a:lnTo>
                    <a:pt x="1131359" y="2739299"/>
                  </a:lnTo>
                  <a:lnTo>
                    <a:pt x="1215093" y="2807383"/>
                  </a:lnTo>
                  <a:lnTo>
                    <a:pt x="1301795" y="2874325"/>
                  </a:lnTo>
                  <a:lnTo>
                    <a:pt x="1391465" y="2940127"/>
                  </a:lnTo>
                  <a:lnTo>
                    <a:pt x="1494121" y="3011225"/>
                  </a:lnTo>
                  <a:lnTo>
                    <a:pt x="1502709" y="3006219"/>
                  </a:lnTo>
                  <a:lnTo>
                    <a:pt x="1665161" y="2890953"/>
                  </a:lnTo>
                  <a:lnTo>
                    <a:pt x="1753445" y="2823600"/>
                  </a:lnTo>
                  <a:lnTo>
                    <a:pt x="1838702" y="2755078"/>
                  </a:lnTo>
                  <a:lnTo>
                    <a:pt x="1920931" y="2685386"/>
                  </a:lnTo>
                  <a:lnTo>
                    <a:pt x="2000132" y="2614525"/>
                  </a:lnTo>
                  <a:lnTo>
                    <a:pt x="2076306" y="2542495"/>
                  </a:lnTo>
                  <a:lnTo>
                    <a:pt x="2149452" y="2469295"/>
                  </a:lnTo>
                  <a:lnTo>
                    <a:pt x="2219571" y="2394925"/>
                  </a:lnTo>
                  <a:lnTo>
                    <a:pt x="2286661" y="2319387"/>
                  </a:lnTo>
                  <a:lnTo>
                    <a:pt x="2350725" y="2242679"/>
                  </a:lnTo>
                  <a:lnTo>
                    <a:pt x="2411760" y="2164802"/>
                  </a:lnTo>
                  <a:lnTo>
                    <a:pt x="2469768" y="2085755"/>
                  </a:lnTo>
                  <a:lnTo>
                    <a:pt x="2524749" y="2005539"/>
                  </a:lnTo>
                  <a:lnTo>
                    <a:pt x="2576701" y="1924153"/>
                  </a:lnTo>
                  <a:lnTo>
                    <a:pt x="2625626" y="1841599"/>
                  </a:lnTo>
                  <a:lnTo>
                    <a:pt x="2671524" y="1757875"/>
                  </a:lnTo>
                  <a:lnTo>
                    <a:pt x="2714394" y="1672981"/>
                  </a:lnTo>
                  <a:lnTo>
                    <a:pt x="2754236" y="1586918"/>
                  </a:lnTo>
                  <a:lnTo>
                    <a:pt x="2791050" y="1499686"/>
                  </a:lnTo>
                  <a:lnTo>
                    <a:pt x="2824837" y="1411285"/>
                  </a:lnTo>
                  <a:lnTo>
                    <a:pt x="2855596" y="1321714"/>
                  </a:lnTo>
                  <a:lnTo>
                    <a:pt x="2883328" y="1230974"/>
                  </a:lnTo>
                  <a:lnTo>
                    <a:pt x="2908032" y="1139064"/>
                  </a:lnTo>
                  <a:lnTo>
                    <a:pt x="2929708" y="1045986"/>
                  </a:lnTo>
                  <a:lnTo>
                    <a:pt x="2949949" y="942102"/>
                  </a:lnTo>
                  <a:lnTo>
                    <a:pt x="2965883" y="838480"/>
                  </a:lnTo>
                  <a:lnTo>
                    <a:pt x="2977498" y="735122"/>
                  </a:lnTo>
                  <a:lnTo>
                    <a:pt x="2984782" y="632027"/>
                  </a:lnTo>
                  <a:lnTo>
                    <a:pt x="2987722" y="529195"/>
                  </a:lnTo>
                  <a:lnTo>
                    <a:pt x="2986305" y="426626"/>
                  </a:lnTo>
                  <a:lnTo>
                    <a:pt x="2980519" y="324320"/>
                  </a:lnTo>
                  <a:lnTo>
                    <a:pt x="2939727" y="41524"/>
                  </a:lnTo>
                  <a:lnTo>
                    <a:pt x="2898850" y="61568"/>
                  </a:lnTo>
                  <a:lnTo>
                    <a:pt x="2857158" y="80034"/>
                  </a:lnTo>
                  <a:lnTo>
                    <a:pt x="2814652" y="96919"/>
                  </a:lnTo>
                  <a:lnTo>
                    <a:pt x="2771333" y="112224"/>
                  </a:lnTo>
                  <a:lnTo>
                    <a:pt x="2727203" y="125949"/>
                  </a:lnTo>
                  <a:lnTo>
                    <a:pt x="2682262" y="138092"/>
                  </a:lnTo>
                  <a:lnTo>
                    <a:pt x="2636512" y="148653"/>
                  </a:lnTo>
                  <a:lnTo>
                    <a:pt x="2589954" y="157632"/>
                  </a:lnTo>
                  <a:lnTo>
                    <a:pt x="2542588" y="165028"/>
                  </a:lnTo>
                  <a:lnTo>
                    <a:pt x="2494416" y="170840"/>
                  </a:lnTo>
                  <a:lnTo>
                    <a:pt x="2445440" y="175069"/>
                  </a:lnTo>
                  <a:lnTo>
                    <a:pt x="2395659" y="177713"/>
                  </a:lnTo>
                  <a:lnTo>
                    <a:pt x="2345075" y="178771"/>
                  </a:lnTo>
                  <a:lnTo>
                    <a:pt x="2293689" y="178245"/>
                  </a:lnTo>
                  <a:lnTo>
                    <a:pt x="2241502" y="176132"/>
                  </a:lnTo>
                  <a:lnTo>
                    <a:pt x="2188516" y="172432"/>
                  </a:lnTo>
                  <a:lnTo>
                    <a:pt x="2134731" y="167145"/>
                  </a:lnTo>
                  <a:lnTo>
                    <a:pt x="2080149" y="160270"/>
                  </a:lnTo>
                  <a:lnTo>
                    <a:pt x="2024770" y="151807"/>
                  </a:lnTo>
                  <a:lnTo>
                    <a:pt x="1914156" y="131311"/>
                  </a:lnTo>
                  <a:lnTo>
                    <a:pt x="1809453" y="107838"/>
                  </a:lnTo>
                  <a:lnTo>
                    <a:pt x="1759308" y="94769"/>
                  </a:lnTo>
                  <a:lnTo>
                    <a:pt x="1710714" y="80785"/>
                  </a:lnTo>
                  <a:lnTo>
                    <a:pt x="1663730" y="65866"/>
                  </a:lnTo>
                  <a:lnTo>
                    <a:pt x="1621339" y="50563"/>
                  </a:lnTo>
                  <a:lnTo>
                    <a:pt x="1540046" y="18345"/>
                  </a:lnTo>
                  <a:lnTo>
                    <a:pt x="1499131" y="0"/>
                  </a:lnTo>
                  <a:close/>
                </a:path>
              </a:pathLst>
            </a:custGeom>
            <a:solidFill>
              <a:srgbClr val="FBEF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95495" y="2862301"/>
              <a:ext cx="1511935" cy="1512570"/>
            </a:xfrm>
            <a:custGeom>
              <a:avLst/>
              <a:gdLst/>
              <a:ahLst/>
              <a:cxnLst/>
              <a:rect l="l" t="t" r="r" b="b"/>
              <a:pathLst>
                <a:path w="1511935" h="1512570">
                  <a:moveTo>
                    <a:pt x="755722" y="0"/>
                  </a:moveTo>
                  <a:lnTo>
                    <a:pt x="704121" y="1536"/>
                  </a:lnTo>
                  <a:lnTo>
                    <a:pt x="653802" y="6145"/>
                  </a:lnTo>
                  <a:lnTo>
                    <a:pt x="604766" y="13826"/>
                  </a:lnTo>
                  <a:lnTo>
                    <a:pt x="557011" y="24580"/>
                  </a:lnTo>
                  <a:lnTo>
                    <a:pt x="510539" y="38407"/>
                  </a:lnTo>
                  <a:lnTo>
                    <a:pt x="465349" y="55306"/>
                  </a:lnTo>
                  <a:lnTo>
                    <a:pt x="421441" y="75277"/>
                  </a:lnTo>
                  <a:lnTo>
                    <a:pt x="378815" y="98322"/>
                  </a:lnTo>
                  <a:lnTo>
                    <a:pt x="337472" y="124439"/>
                  </a:lnTo>
                  <a:lnTo>
                    <a:pt x="297410" y="153628"/>
                  </a:lnTo>
                  <a:lnTo>
                    <a:pt x="258631" y="185890"/>
                  </a:lnTo>
                  <a:lnTo>
                    <a:pt x="221134" y="221224"/>
                  </a:lnTo>
                  <a:lnTo>
                    <a:pt x="185814" y="258737"/>
                  </a:lnTo>
                  <a:lnTo>
                    <a:pt x="153565" y="297532"/>
                  </a:lnTo>
                  <a:lnTo>
                    <a:pt x="124388" y="337609"/>
                  </a:lnTo>
                  <a:lnTo>
                    <a:pt x="98282" y="378970"/>
                  </a:lnTo>
                  <a:lnTo>
                    <a:pt x="75247" y="421613"/>
                  </a:lnTo>
                  <a:lnTo>
                    <a:pt x="55283" y="465539"/>
                  </a:lnTo>
                  <a:lnTo>
                    <a:pt x="38391" y="510747"/>
                  </a:lnTo>
                  <a:lnTo>
                    <a:pt x="24570" y="557238"/>
                  </a:lnTo>
                  <a:lnTo>
                    <a:pt x="13820" y="605012"/>
                  </a:lnTo>
                  <a:lnTo>
                    <a:pt x="6142" y="654069"/>
                  </a:lnTo>
                  <a:lnTo>
                    <a:pt x="1535" y="704408"/>
                  </a:lnTo>
                  <a:lnTo>
                    <a:pt x="0" y="756031"/>
                  </a:lnTo>
                  <a:lnTo>
                    <a:pt x="1535" y="807653"/>
                  </a:lnTo>
                  <a:lnTo>
                    <a:pt x="6142" y="857992"/>
                  </a:lnTo>
                  <a:lnTo>
                    <a:pt x="13820" y="907049"/>
                  </a:lnTo>
                  <a:lnTo>
                    <a:pt x="24570" y="954823"/>
                  </a:lnTo>
                  <a:lnTo>
                    <a:pt x="38391" y="1001314"/>
                  </a:lnTo>
                  <a:lnTo>
                    <a:pt x="55283" y="1046523"/>
                  </a:lnTo>
                  <a:lnTo>
                    <a:pt x="75247" y="1090448"/>
                  </a:lnTo>
                  <a:lnTo>
                    <a:pt x="98282" y="1133091"/>
                  </a:lnTo>
                  <a:lnTo>
                    <a:pt x="124388" y="1174452"/>
                  </a:lnTo>
                  <a:lnTo>
                    <a:pt x="153565" y="1214529"/>
                  </a:lnTo>
                  <a:lnTo>
                    <a:pt x="185814" y="1253324"/>
                  </a:lnTo>
                  <a:lnTo>
                    <a:pt x="221134" y="1290837"/>
                  </a:lnTo>
                  <a:lnTo>
                    <a:pt x="258631" y="1326171"/>
                  </a:lnTo>
                  <a:lnTo>
                    <a:pt x="297410" y="1358433"/>
                  </a:lnTo>
                  <a:lnTo>
                    <a:pt x="337472" y="1387623"/>
                  </a:lnTo>
                  <a:lnTo>
                    <a:pt x="378815" y="1413739"/>
                  </a:lnTo>
                  <a:lnTo>
                    <a:pt x="421441" y="1436784"/>
                  </a:lnTo>
                  <a:lnTo>
                    <a:pt x="465349" y="1456755"/>
                  </a:lnTo>
                  <a:lnTo>
                    <a:pt x="510539" y="1473654"/>
                  </a:lnTo>
                  <a:lnTo>
                    <a:pt x="557011" y="1487481"/>
                  </a:lnTo>
                  <a:lnTo>
                    <a:pt x="604766" y="1498235"/>
                  </a:lnTo>
                  <a:lnTo>
                    <a:pt x="653802" y="1505916"/>
                  </a:lnTo>
                  <a:lnTo>
                    <a:pt x="704121" y="1510525"/>
                  </a:lnTo>
                  <a:lnTo>
                    <a:pt x="755722" y="1512062"/>
                  </a:lnTo>
                  <a:lnTo>
                    <a:pt x="807323" y="1510525"/>
                  </a:lnTo>
                  <a:lnTo>
                    <a:pt x="857642" y="1505916"/>
                  </a:lnTo>
                  <a:lnTo>
                    <a:pt x="906679" y="1498235"/>
                  </a:lnTo>
                  <a:lnTo>
                    <a:pt x="954434" y="1487481"/>
                  </a:lnTo>
                  <a:lnTo>
                    <a:pt x="1000906" y="1473654"/>
                  </a:lnTo>
                  <a:lnTo>
                    <a:pt x="1046096" y="1456755"/>
                  </a:lnTo>
                  <a:lnTo>
                    <a:pt x="1090004" y="1436784"/>
                  </a:lnTo>
                  <a:lnTo>
                    <a:pt x="1132630" y="1413739"/>
                  </a:lnTo>
                  <a:lnTo>
                    <a:pt x="1173973" y="1387623"/>
                  </a:lnTo>
                  <a:lnTo>
                    <a:pt x="1214034" y="1358433"/>
                  </a:lnTo>
                  <a:lnTo>
                    <a:pt x="1252813" y="1326171"/>
                  </a:lnTo>
                  <a:lnTo>
                    <a:pt x="1290310" y="1290837"/>
                  </a:lnTo>
                  <a:lnTo>
                    <a:pt x="1325630" y="1253324"/>
                  </a:lnTo>
                  <a:lnTo>
                    <a:pt x="1357879" y="1214529"/>
                  </a:lnTo>
                  <a:lnTo>
                    <a:pt x="1387057" y="1174452"/>
                  </a:lnTo>
                  <a:lnTo>
                    <a:pt x="1413163" y="1133091"/>
                  </a:lnTo>
                  <a:lnTo>
                    <a:pt x="1436198" y="1090448"/>
                  </a:lnTo>
                  <a:lnTo>
                    <a:pt x="1456161" y="1046523"/>
                  </a:lnTo>
                  <a:lnTo>
                    <a:pt x="1473054" y="1001314"/>
                  </a:lnTo>
                  <a:lnTo>
                    <a:pt x="1486875" y="954823"/>
                  </a:lnTo>
                  <a:lnTo>
                    <a:pt x="1497624" y="907049"/>
                  </a:lnTo>
                  <a:lnTo>
                    <a:pt x="1505302" y="857992"/>
                  </a:lnTo>
                  <a:lnTo>
                    <a:pt x="1509909" y="807653"/>
                  </a:lnTo>
                  <a:lnTo>
                    <a:pt x="1511445" y="756031"/>
                  </a:lnTo>
                  <a:lnTo>
                    <a:pt x="1509909" y="704408"/>
                  </a:lnTo>
                  <a:lnTo>
                    <a:pt x="1505302" y="654069"/>
                  </a:lnTo>
                  <a:lnTo>
                    <a:pt x="1497624" y="605012"/>
                  </a:lnTo>
                  <a:lnTo>
                    <a:pt x="1486875" y="557238"/>
                  </a:lnTo>
                  <a:lnTo>
                    <a:pt x="1473054" y="510747"/>
                  </a:lnTo>
                  <a:lnTo>
                    <a:pt x="1456161" y="465539"/>
                  </a:lnTo>
                  <a:lnTo>
                    <a:pt x="1436198" y="421613"/>
                  </a:lnTo>
                  <a:lnTo>
                    <a:pt x="1413163" y="378970"/>
                  </a:lnTo>
                  <a:lnTo>
                    <a:pt x="1387057" y="337609"/>
                  </a:lnTo>
                  <a:lnTo>
                    <a:pt x="1357879" y="297532"/>
                  </a:lnTo>
                  <a:lnTo>
                    <a:pt x="1325630" y="258737"/>
                  </a:lnTo>
                  <a:lnTo>
                    <a:pt x="1290310" y="221224"/>
                  </a:lnTo>
                  <a:lnTo>
                    <a:pt x="1252813" y="185890"/>
                  </a:lnTo>
                  <a:lnTo>
                    <a:pt x="1214034" y="153628"/>
                  </a:lnTo>
                  <a:lnTo>
                    <a:pt x="1173973" y="124439"/>
                  </a:lnTo>
                  <a:lnTo>
                    <a:pt x="1132629" y="98322"/>
                  </a:lnTo>
                  <a:lnTo>
                    <a:pt x="1090004" y="75277"/>
                  </a:lnTo>
                  <a:lnTo>
                    <a:pt x="1046096" y="55306"/>
                  </a:lnTo>
                  <a:lnTo>
                    <a:pt x="1000906" y="38407"/>
                  </a:lnTo>
                  <a:lnTo>
                    <a:pt x="954433" y="24580"/>
                  </a:lnTo>
                  <a:lnTo>
                    <a:pt x="906679" y="13826"/>
                  </a:lnTo>
                  <a:lnTo>
                    <a:pt x="857642" y="6145"/>
                  </a:lnTo>
                  <a:lnTo>
                    <a:pt x="807323" y="1536"/>
                  </a:lnTo>
                  <a:lnTo>
                    <a:pt x="755722" y="0"/>
                  </a:lnTo>
                  <a:close/>
                </a:path>
              </a:pathLst>
            </a:custGeom>
            <a:solidFill>
              <a:srgbClr val="EC2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20287" y="3210963"/>
              <a:ext cx="891540" cy="831215"/>
            </a:xfrm>
            <a:custGeom>
              <a:avLst/>
              <a:gdLst/>
              <a:ahLst/>
              <a:cxnLst/>
              <a:rect l="l" t="t" r="r" b="b"/>
              <a:pathLst>
                <a:path w="891539" h="831214">
                  <a:moveTo>
                    <a:pt x="693249" y="562101"/>
                  </a:moveTo>
                  <a:lnTo>
                    <a:pt x="444886" y="562101"/>
                  </a:lnTo>
                  <a:lnTo>
                    <a:pt x="453719" y="564461"/>
                  </a:lnTo>
                  <a:lnTo>
                    <a:pt x="462419" y="571318"/>
                  </a:lnTo>
                  <a:lnTo>
                    <a:pt x="557130" y="691529"/>
                  </a:lnTo>
                  <a:lnTo>
                    <a:pt x="601724" y="748938"/>
                  </a:lnTo>
                  <a:lnTo>
                    <a:pt x="624155" y="777509"/>
                  </a:lnTo>
                  <a:lnTo>
                    <a:pt x="660407" y="817411"/>
                  </a:lnTo>
                  <a:lnTo>
                    <a:pt x="715758" y="831204"/>
                  </a:lnTo>
                  <a:lnTo>
                    <a:pt x="863181" y="831204"/>
                  </a:lnTo>
                  <a:lnTo>
                    <a:pt x="881005" y="829727"/>
                  </a:lnTo>
                  <a:lnTo>
                    <a:pt x="890376" y="824224"/>
                  </a:lnTo>
                  <a:lnTo>
                    <a:pt x="891158" y="814693"/>
                  </a:lnTo>
                  <a:lnTo>
                    <a:pt x="883219" y="801135"/>
                  </a:lnTo>
                  <a:lnTo>
                    <a:pt x="693249" y="562101"/>
                  </a:lnTo>
                  <a:close/>
                </a:path>
                <a:path w="891539" h="831214">
                  <a:moveTo>
                    <a:pt x="211943" y="0"/>
                  </a:moveTo>
                  <a:lnTo>
                    <a:pt x="66666" y="0"/>
                  </a:lnTo>
                  <a:lnTo>
                    <a:pt x="51235" y="4832"/>
                  </a:lnTo>
                  <a:lnTo>
                    <a:pt x="42513" y="12886"/>
                  </a:lnTo>
                  <a:lnTo>
                    <a:pt x="40501" y="24162"/>
                  </a:lnTo>
                  <a:lnTo>
                    <a:pt x="45197" y="38660"/>
                  </a:lnTo>
                  <a:lnTo>
                    <a:pt x="306408" y="371572"/>
                  </a:lnTo>
                  <a:lnTo>
                    <a:pt x="313676" y="384447"/>
                  </a:lnTo>
                  <a:lnTo>
                    <a:pt x="316248" y="397256"/>
                  </a:lnTo>
                  <a:lnTo>
                    <a:pt x="314258" y="409930"/>
                  </a:lnTo>
                  <a:lnTo>
                    <a:pt x="307839" y="422403"/>
                  </a:lnTo>
                  <a:lnTo>
                    <a:pt x="6552" y="799703"/>
                  </a:lnTo>
                  <a:lnTo>
                    <a:pt x="0" y="812869"/>
                  </a:lnTo>
                  <a:lnTo>
                    <a:pt x="827" y="822344"/>
                  </a:lnTo>
                  <a:lnTo>
                    <a:pt x="9169" y="828195"/>
                  </a:lnTo>
                  <a:lnTo>
                    <a:pt x="25159" y="830488"/>
                  </a:lnTo>
                  <a:lnTo>
                    <a:pt x="185464" y="830488"/>
                  </a:lnTo>
                  <a:lnTo>
                    <a:pt x="230046" y="819313"/>
                  </a:lnTo>
                  <a:lnTo>
                    <a:pt x="427352" y="570602"/>
                  </a:lnTo>
                  <a:lnTo>
                    <a:pt x="436052" y="564170"/>
                  </a:lnTo>
                  <a:lnTo>
                    <a:pt x="444886" y="562101"/>
                  </a:lnTo>
                  <a:lnTo>
                    <a:pt x="693249" y="562101"/>
                  </a:lnTo>
                  <a:lnTo>
                    <a:pt x="583363" y="423835"/>
                  </a:lnTo>
                  <a:lnTo>
                    <a:pt x="577716" y="412291"/>
                  </a:lnTo>
                  <a:lnTo>
                    <a:pt x="577151" y="408800"/>
                  </a:lnTo>
                  <a:lnTo>
                    <a:pt x="573344" y="408800"/>
                  </a:lnTo>
                  <a:lnTo>
                    <a:pt x="569050" y="403073"/>
                  </a:lnTo>
                  <a:lnTo>
                    <a:pt x="576223" y="403073"/>
                  </a:lnTo>
                  <a:lnTo>
                    <a:pt x="575760" y="400209"/>
                  </a:lnTo>
                  <a:lnTo>
                    <a:pt x="577426" y="387591"/>
                  </a:lnTo>
                  <a:lnTo>
                    <a:pt x="582648" y="374435"/>
                  </a:lnTo>
                  <a:lnTo>
                    <a:pt x="691709" y="236617"/>
                  </a:lnTo>
                  <a:lnTo>
                    <a:pt x="447390" y="236617"/>
                  </a:lnTo>
                  <a:lnTo>
                    <a:pt x="438020" y="234201"/>
                  </a:lnTo>
                  <a:lnTo>
                    <a:pt x="428784" y="226952"/>
                  </a:lnTo>
                  <a:lnTo>
                    <a:pt x="274204" y="32217"/>
                  </a:lnTo>
                  <a:lnTo>
                    <a:pt x="260651" y="17719"/>
                  </a:lnTo>
                  <a:lnTo>
                    <a:pt x="245757" y="7517"/>
                  </a:lnTo>
                  <a:lnTo>
                    <a:pt x="229521" y="1610"/>
                  </a:lnTo>
                  <a:lnTo>
                    <a:pt x="211943" y="0"/>
                  </a:lnTo>
                  <a:close/>
                </a:path>
                <a:path w="891539" h="831214">
                  <a:moveTo>
                    <a:pt x="576223" y="403073"/>
                  </a:moveTo>
                  <a:lnTo>
                    <a:pt x="569050" y="403073"/>
                  </a:lnTo>
                  <a:lnTo>
                    <a:pt x="574060" y="408800"/>
                  </a:lnTo>
                  <a:lnTo>
                    <a:pt x="577151" y="408800"/>
                  </a:lnTo>
                  <a:lnTo>
                    <a:pt x="576223" y="403073"/>
                  </a:lnTo>
                  <a:close/>
                </a:path>
                <a:path w="891539" h="831214">
                  <a:moveTo>
                    <a:pt x="843859" y="0"/>
                  </a:moveTo>
                  <a:lnTo>
                    <a:pt x="682123" y="0"/>
                  </a:lnTo>
                  <a:lnTo>
                    <a:pt x="666311" y="425"/>
                  </a:lnTo>
                  <a:lnTo>
                    <a:pt x="652244" y="3937"/>
                  </a:lnTo>
                  <a:lnTo>
                    <a:pt x="640056" y="10671"/>
                  </a:lnTo>
                  <a:lnTo>
                    <a:pt x="629880" y="20762"/>
                  </a:lnTo>
                  <a:lnTo>
                    <a:pt x="465997" y="226952"/>
                  </a:lnTo>
                  <a:lnTo>
                    <a:pt x="456761" y="234201"/>
                  </a:lnTo>
                  <a:lnTo>
                    <a:pt x="447390" y="236617"/>
                  </a:lnTo>
                  <a:lnTo>
                    <a:pt x="691709" y="236617"/>
                  </a:lnTo>
                  <a:lnTo>
                    <a:pt x="854593" y="30785"/>
                  </a:lnTo>
                  <a:lnTo>
                    <a:pt x="864389" y="17216"/>
                  </a:lnTo>
                  <a:lnTo>
                    <a:pt x="865865" y="7606"/>
                  </a:lnTo>
                  <a:lnTo>
                    <a:pt x="859021" y="1890"/>
                  </a:lnTo>
                  <a:lnTo>
                    <a:pt x="8438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75070" y="1369400"/>
            <a:ext cx="5334635" cy="360426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80"/>
              </a:spcBef>
              <a:buClr>
                <a:srgbClr val="DA3467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4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Breaches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Weak</a:t>
            </a:r>
            <a:r>
              <a:rPr sz="2400" b="1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Identity,</a:t>
            </a:r>
            <a:r>
              <a:rPr sz="24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Credential</a:t>
            </a:r>
            <a:r>
              <a:rPr sz="24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b="1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Insecure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APIs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400" b="1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4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Vulnerabilities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Account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Hijacking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Malicious</a:t>
            </a:r>
            <a:r>
              <a:rPr sz="24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Insiders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319014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4718812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055" y="2034177"/>
              <a:ext cx="2819029" cy="28180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75070" y="1369400"/>
            <a:ext cx="4925060" cy="360426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80"/>
              </a:spcBef>
              <a:buClr>
                <a:srgbClr val="DA3467"/>
              </a:buClr>
              <a:buAutoNum type="arabicPeriod" startAt="7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Advanced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Persistent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(APTs)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 startAt="7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4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AutoNum type="arabicPeriod" startAt="7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Insufficient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Diligence</a:t>
            </a:r>
            <a:endParaRPr sz="2400">
              <a:latin typeface="Calibri"/>
              <a:cs typeface="Calibri"/>
            </a:endParaRPr>
          </a:p>
          <a:p>
            <a:pPr marL="469900" marR="151765" indent="-4572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AutoNum type="arabicPeriod" startAt="7"/>
              <a:tabLst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Abuse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Nefarious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Cloud Services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 startAt="7"/>
              <a:tabLst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Denial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Service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AutoNum type="arabicPeriod" startAt="7"/>
              <a:tabLst>
                <a:tab pos="469900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Shared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Technology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Issues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4860417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4040" y="1018438"/>
            <a:ext cx="5775960" cy="517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7480" indent="-342900" algn="just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escape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serious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process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guest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interacts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directly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with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host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OS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  <a:tab pos="494284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Hyperjacking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happens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attacker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takes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malicious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	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creates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host</a:t>
            </a:r>
            <a:endParaRPr sz="22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Injecting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rogue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under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original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hypervisor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5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Taking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full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initial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rogue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top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initial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endParaRPr sz="2000">
              <a:latin typeface="Calibri"/>
              <a:cs typeface="Calibri"/>
            </a:endParaRPr>
          </a:p>
          <a:p>
            <a:pPr marL="355600" marR="81915" indent="-342900">
              <a:lnSpc>
                <a:spcPct val="110000"/>
              </a:lnSpc>
              <a:spcBef>
                <a:spcPts val="9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sprawl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happens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number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VMs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overtakes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administrator's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endParaRPr sz="22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7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Causes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“Ghost”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“Shadow”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vulnerability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1940" y="1527047"/>
            <a:ext cx="3590544" cy="35905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334129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2677541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102" y="1619453"/>
            <a:ext cx="3591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8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8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8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131C36"/>
                </a:solidFill>
                <a:latin typeface="Calibri"/>
                <a:cs typeface="Calibri"/>
              </a:rPr>
              <a:t>Triad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161" y="2375407"/>
            <a:ext cx="5559425" cy="3977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marR="13335" indent="-457834" algn="r">
              <a:lnSpc>
                <a:spcPct val="1000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457200" algn="l"/>
                <a:tab pos="457834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2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b="1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(IAM/IdM)</a:t>
            </a:r>
            <a:endParaRPr sz="2200">
              <a:latin typeface="Calibri"/>
              <a:cs typeface="Calibri"/>
            </a:endParaRPr>
          </a:p>
          <a:p>
            <a:pPr marL="456565" marR="33655" lvl="1" indent="-456565" algn="r">
              <a:lnSpc>
                <a:spcPct val="100000"/>
              </a:lnSpc>
              <a:spcBef>
                <a:spcPts val="265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9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IAM</a:t>
            </a:r>
            <a:r>
              <a:rPr sz="19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9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Federated</a:t>
            </a:r>
            <a:r>
              <a:rPr sz="19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SSO</a:t>
            </a:r>
            <a:r>
              <a:rPr sz="19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(token</a:t>
            </a:r>
            <a:r>
              <a:rPr sz="19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services)</a:t>
            </a:r>
            <a:endParaRPr sz="19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229"/>
              </a:spcBef>
              <a:buClr>
                <a:srgbClr val="DA3467"/>
              </a:buClr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200" b="1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endParaRPr sz="2200">
              <a:latin typeface="Calibri"/>
              <a:cs typeface="Calibri"/>
            </a:endParaRPr>
          </a:p>
          <a:p>
            <a:pPr marL="1155700" lvl="1" indent="-457834">
              <a:lnSpc>
                <a:spcPct val="100000"/>
              </a:lnSpc>
              <a:spcBef>
                <a:spcPts val="260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9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19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9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automated</a:t>
            </a:r>
            <a:r>
              <a:rPr sz="19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endParaRPr sz="1900">
              <a:latin typeface="Calibri"/>
              <a:cs typeface="Calibri"/>
            </a:endParaRPr>
          </a:p>
          <a:p>
            <a:pPr marL="1155700" lvl="1" indent="-457834">
              <a:lnSpc>
                <a:spcPct val="100000"/>
              </a:lnSpc>
              <a:spcBef>
                <a:spcPts val="229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Firewalls</a:t>
            </a:r>
            <a:r>
              <a:rPr sz="19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(L3/4</a:t>
            </a:r>
            <a:r>
              <a:rPr sz="19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stateless,</a:t>
            </a:r>
            <a:r>
              <a:rPr sz="19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131C36"/>
                </a:solidFill>
                <a:latin typeface="Calibri"/>
                <a:cs typeface="Calibri"/>
              </a:rPr>
              <a:t>stateful,</a:t>
            </a:r>
            <a:r>
              <a:rPr sz="19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9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131C36"/>
                </a:solidFill>
                <a:latin typeface="Calibri"/>
                <a:cs typeface="Calibri"/>
              </a:rPr>
              <a:t>WAF)</a:t>
            </a:r>
            <a:endParaRPr sz="1900">
              <a:latin typeface="Calibri"/>
              <a:cs typeface="Calibri"/>
            </a:endParaRPr>
          </a:p>
          <a:p>
            <a:pPr marL="1155700" lvl="1" indent="-457834">
              <a:lnSpc>
                <a:spcPct val="100000"/>
              </a:lnSpc>
              <a:spcBef>
                <a:spcPts val="229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19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endpoints</a:t>
            </a:r>
            <a:r>
              <a:rPr sz="19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9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endParaRPr sz="1900">
              <a:latin typeface="Calibri"/>
              <a:cs typeface="Calibri"/>
            </a:endParaRPr>
          </a:p>
          <a:p>
            <a:pPr marL="1155700" marR="5080" lvl="1" indent="-457200">
              <a:lnSpc>
                <a:spcPts val="2510"/>
              </a:lnSpc>
              <a:spcBef>
                <a:spcPts val="120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19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19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9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(digitally</a:t>
            </a:r>
            <a:r>
              <a:rPr sz="19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signing,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SSH2,</a:t>
            </a:r>
            <a:r>
              <a:rPr sz="19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131C36"/>
                </a:solidFill>
                <a:latin typeface="Calibri"/>
                <a:cs typeface="Calibri"/>
              </a:rPr>
              <a:t>TLS)</a:t>
            </a:r>
            <a:endParaRPr sz="1900">
              <a:latin typeface="Calibri"/>
              <a:cs typeface="Calibri"/>
            </a:endParaRPr>
          </a:p>
          <a:p>
            <a:pPr marL="1155700" lvl="1" indent="-457834">
              <a:lnSpc>
                <a:spcPct val="100000"/>
              </a:lnSpc>
              <a:spcBef>
                <a:spcPts val="105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S2S</a:t>
            </a:r>
            <a:r>
              <a:rPr sz="19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9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P2S</a:t>
            </a:r>
            <a:r>
              <a:rPr sz="19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VPN</a:t>
            </a:r>
            <a:r>
              <a:rPr sz="19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1900">
              <a:latin typeface="Calibri"/>
              <a:cs typeface="Calibri"/>
            </a:endParaRPr>
          </a:p>
          <a:p>
            <a:pPr marL="1155700" lvl="1" indent="-457834">
              <a:lnSpc>
                <a:spcPct val="100000"/>
              </a:lnSpc>
              <a:spcBef>
                <a:spcPts val="229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19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19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19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(GuardDuty)</a:t>
            </a:r>
            <a:endParaRPr sz="19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225"/>
              </a:spcBef>
              <a:buClr>
                <a:srgbClr val="DA3467"/>
              </a:buClr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b="1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2200" b="1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(KMS)</a:t>
            </a:r>
            <a:endParaRPr sz="2200">
              <a:latin typeface="Calibri"/>
              <a:cs typeface="Calibri"/>
            </a:endParaRPr>
          </a:p>
          <a:p>
            <a:pPr marL="1155700" lvl="1" indent="-457834">
              <a:lnSpc>
                <a:spcPct val="100000"/>
              </a:lnSpc>
              <a:spcBef>
                <a:spcPts val="265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Client</a:t>
            </a:r>
            <a:r>
              <a:rPr sz="19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9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131C36"/>
                </a:solidFill>
                <a:latin typeface="Calibri"/>
                <a:cs typeface="Calibri"/>
              </a:rPr>
              <a:t>server-side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82990" y="1646592"/>
            <a:ext cx="3811270" cy="3316604"/>
            <a:chOff x="7482990" y="1646592"/>
            <a:chExt cx="3811270" cy="3316604"/>
          </a:xfrm>
        </p:grpSpPr>
        <p:sp>
          <p:nvSpPr>
            <p:cNvPr id="9" name="object 9"/>
            <p:cNvSpPr/>
            <p:nvPr/>
          </p:nvSpPr>
          <p:spPr>
            <a:xfrm>
              <a:off x="7505575" y="1669258"/>
              <a:ext cx="3249930" cy="2854325"/>
            </a:xfrm>
            <a:custGeom>
              <a:avLst/>
              <a:gdLst/>
              <a:ahLst/>
              <a:cxnLst/>
              <a:rect l="l" t="t" r="r" b="b"/>
              <a:pathLst>
                <a:path w="3249929" h="2854325">
                  <a:moveTo>
                    <a:pt x="3043407" y="0"/>
                  </a:moveTo>
                  <a:lnTo>
                    <a:pt x="206324" y="0"/>
                  </a:lnTo>
                  <a:lnTo>
                    <a:pt x="159056" y="5507"/>
                  </a:lnTo>
                  <a:lnTo>
                    <a:pt x="115663" y="21053"/>
                  </a:lnTo>
                  <a:lnTo>
                    <a:pt x="77377" y="45403"/>
                  </a:lnTo>
                  <a:lnTo>
                    <a:pt x="45433" y="77325"/>
                  </a:lnTo>
                  <a:lnTo>
                    <a:pt x="21067" y="115586"/>
                  </a:lnTo>
                  <a:lnTo>
                    <a:pt x="5511" y="158954"/>
                  </a:lnTo>
                  <a:lnTo>
                    <a:pt x="0" y="206195"/>
                  </a:lnTo>
                  <a:lnTo>
                    <a:pt x="0" y="2647926"/>
                  </a:lnTo>
                  <a:lnTo>
                    <a:pt x="5511" y="2695176"/>
                  </a:lnTo>
                  <a:lnTo>
                    <a:pt x="21067" y="2738548"/>
                  </a:lnTo>
                  <a:lnTo>
                    <a:pt x="45434" y="2776807"/>
                  </a:lnTo>
                  <a:lnTo>
                    <a:pt x="77377" y="2808721"/>
                  </a:lnTo>
                  <a:lnTo>
                    <a:pt x="115663" y="2833057"/>
                  </a:lnTo>
                  <a:lnTo>
                    <a:pt x="159057" y="2848583"/>
                  </a:lnTo>
                  <a:lnTo>
                    <a:pt x="206325" y="2854067"/>
                  </a:lnTo>
                  <a:lnTo>
                    <a:pt x="2635072" y="2854286"/>
                  </a:lnTo>
                  <a:lnTo>
                    <a:pt x="3249770" y="2298133"/>
                  </a:lnTo>
                  <a:lnTo>
                    <a:pt x="3249770" y="206196"/>
                  </a:lnTo>
                  <a:lnTo>
                    <a:pt x="3244255" y="158954"/>
                  </a:lnTo>
                  <a:lnTo>
                    <a:pt x="3228691" y="115586"/>
                  </a:lnTo>
                  <a:lnTo>
                    <a:pt x="3204314" y="77325"/>
                  </a:lnTo>
                  <a:lnTo>
                    <a:pt x="3172361" y="45403"/>
                  </a:lnTo>
                  <a:lnTo>
                    <a:pt x="3134068" y="21053"/>
                  </a:lnTo>
                  <a:lnTo>
                    <a:pt x="3090671" y="5508"/>
                  </a:lnTo>
                  <a:lnTo>
                    <a:pt x="3043407" y="0"/>
                  </a:lnTo>
                  <a:close/>
                </a:path>
              </a:pathLst>
            </a:custGeom>
            <a:solidFill>
              <a:srgbClr val="F8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2990" y="1646592"/>
              <a:ext cx="3295015" cy="2900045"/>
            </a:xfrm>
            <a:custGeom>
              <a:avLst/>
              <a:gdLst/>
              <a:ahLst/>
              <a:cxnLst/>
              <a:rect l="l" t="t" r="r" b="b"/>
              <a:pathLst>
                <a:path w="3295015" h="2900045">
                  <a:moveTo>
                    <a:pt x="3065992" y="0"/>
                  </a:moveTo>
                  <a:lnTo>
                    <a:pt x="228909" y="0"/>
                  </a:lnTo>
                  <a:lnTo>
                    <a:pt x="182776" y="4649"/>
                  </a:lnTo>
                  <a:lnTo>
                    <a:pt x="139807" y="17984"/>
                  </a:lnTo>
                  <a:lnTo>
                    <a:pt x="100924" y="39084"/>
                  </a:lnTo>
                  <a:lnTo>
                    <a:pt x="67046" y="67029"/>
                  </a:lnTo>
                  <a:lnTo>
                    <a:pt x="39094" y="100900"/>
                  </a:lnTo>
                  <a:lnTo>
                    <a:pt x="17988" y="139776"/>
                  </a:lnTo>
                  <a:lnTo>
                    <a:pt x="4650" y="182736"/>
                  </a:lnTo>
                  <a:lnTo>
                    <a:pt x="0" y="228862"/>
                  </a:lnTo>
                  <a:lnTo>
                    <a:pt x="0" y="2670593"/>
                  </a:lnTo>
                  <a:lnTo>
                    <a:pt x="4651" y="2716709"/>
                  </a:lnTo>
                  <a:lnTo>
                    <a:pt x="17989" y="2759662"/>
                  </a:lnTo>
                  <a:lnTo>
                    <a:pt x="39094" y="2798531"/>
                  </a:lnTo>
                  <a:lnTo>
                    <a:pt x="67046" y="2832397"/>
                  </a:lnTo>
                  <a:lnTo>
                    <a:pt x="100924" y="2860339"/>
                  </a:lnTo>
                  <a:lnTo>
                    <a:pt x="139808" y="2881436"/>
                  </a:lnTo>
                  <a:lnTo>
                    <a:pt x="182776" y="2894770"/>
                  </a:lnTo>
                  <a:lnTo>
                    <a:pt x="228910" y="2899419"/>
                  </a:lnTo>
                  <a:lnTo>
                    <a:pt x="2666252" y="2899419"/>
                  </a:lnTo>
                  <a:lnTo>
                    <a:pt x="2716266" y="2854158"/>
                  </a:lnTo>
                  <a:lnTo>
                    <a:pt x="228910" y="2854158"/>
                  </a:lnTo>
                  <a:lnTo>
                    <a:pt x="180107" y="2847577"/>
                  </a:lnTo>
                  <a:lnTo>
                    <a:pt x="136253" y="2829061"/>
                  </a:lnTo>
                  <a:lnTo>
                    <a:pt x="99096" y="2800358"/>
                  </a:lnTo>
                  <a:lnTo>
                    <a:pt x="70382" y="2763215"/>
                  </a:lnTo>
                  <a:lnTo>
                    <a:pt x="51861" y="2719377"/>
                  </a:lnTo>
                  <a:lnTo>
                    <a:pt x="45278" y="2670593"/>
                  </a:lnTo>
                  <a:lnTo>
                    <a:pt x="45278" y="228862"/>
                  </a:lnTo>
                  <a:lnTo>
                    <a:pt x="51860" y="180072"/>
                  </a:lnTo>
                  <a:lnTo>
                    <a:pt x="70382" y="136228"/>
                  </a:lnTo>
                  <a:lnTo>
                    <a:pt x="99095" y="99076"/>
                  </a:lnTo>
                  <a:lnTo>
                    <a:pt x="136253" y="70363"/>
                  </a:lnTo>
                  <a:lnTo>
                    <a:pt x="180106" y="51836"/>
                  </a:lnTo>
                  <a:lnTo>
                    <a:pt x="228909" y="45242"/>
                  </a:lnTo>
                  <a:lnTo>
                    <a:pt x="3201468" y="45242"/>
                  </a:lnTo>
                  <a:lnTo>
                    <a:pt x="3194001" y="39084"/>
                  </a:lnTo>
                  <a:lnTo>
                    <a:pt x="3155111" y="17984"/>
                  </a:lnTo>
                  <a:lnTo>
                    <a:pt x="3112135" y="4649"/>
                  </a:lnTo>
                  <a:lnTo>
                    <a:pt x="3065992" y="0"/>
                  </a:lnTo>
                  <a:close/>
                </a:path>
                <a:path w="3295015" h="2900045">
                  <a:moveTo>
                    <a:pt x="3201468" y="45242"/>
                  </a:moveTo>
                  <a:lnTo>
                    <a:pt x="3065992" y="45242"/>
                  </a:lnTo>
                  <a:lnTo>
                    <a:pt x="3114800" y="51836"/>
                  </a:lnTo>
                  <a:lnTo>
                    <a:pt x="3158660" y="70363"/>
                  </a:lnTo>
                  <a:lnTo>
                    <a:pt x="3195826" y="99076"/>
                  </a:lnTo>
                  <a:lnTo>
                    <a:pt x="3224549" y="136228"/>
                  </a:lnTo>
                  <a:lnTo>
                    <a:pt x="3243083" y="180072"/>
                  </a:lnTo>
                  <a:lnTo>
                    <a:pt x="3249679" y="228862"/>
                  </a:lnTo>
                  <a:lnTo>
                    <a:pt x="3249680" y="2310472"/>
                  </a:lnTo>
                  <a:lnTo>
                    <a:pt x="2648880" y="2854158"/>
                  </a:lnTo>
                  <a:lnTo>
                    <a:pt x="2716266" y="2854158"/>
                  </a:lnTo>
                  <a:lnTo>
                    <a:pt x="3294939" y="2330488"/>
                  </a:lnTo>
                  <a:lnTo>
                    <a:pt x="3294938" y="228862"/>
                  </a:lnTo>
                  <a:lnTo>
                    <a:pt x="3290287" y="182737"/>
                  </a:lnTo>
                  <a:lnTo>
                    <a:pt x="3276948" y="139776"/>
                  </a:lnTo>
                  <a:lnTo>
                    <a:pt x="3255840" y="100900"/>
                  </a:lnTo>
                  <a:lnTo>
                    <a:pt x="3227884" y="67029"/>
                  </a:lnTo>
                  <a:lnTo>
                    <a:pt x="3201468" y="45242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85742" y="3167286"/>
              <a:ext cx="556260" cy="481965"/>
            </a:xfrm>
            <a:custGeom>
              <a:avLst/>
              <a:gdLst/>
              <a:ahLst/>
              <a:cxnLst/>
              <a:rect l="l" t="t" r="r" b="b"/>
              <a:pathLst>
                <a:path w="556259" h="481964">
                  <a:moveTo>
                    <a:pt x="416930" y="0"/>
                  </a:moveTo>
                  <a:lnTo>
                    <a:pt x="138976" y="0"/>
                  </a:lnTo>
                  <a:lnTo>
                    <a:pt x="0" y="240744"/>
                  </a:lnTo>
                  <a:lnTo>
                    <a:pt x="138976" y="481397"/>
                  </a:lnTo>
                  <a:lnTo>
                    <a:pt x="416930" y="481397"/>
                  </a:lnTo>
                  <a:lnTo>
                    <a:pt x="555998" y="240744"/>
                  </a:lnTo>
                  <a:lnTo>
                    <a:pt x="416930" y="0"/>
                  </a:lnTo>
                  <a:close/>
                </a:path>
              </a:pathLst>
            </a:custGeom>
            <a:solidFill>
              <a:srgbClr val="71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85742" y="3167286"/>
              <a:ext cx="556260" cy="481965"/>
            </a:xfrm>
            <a:custGeom>
              <a:avLst/>
              <a:gdLst/>
              <a:ahLst/>
              <a:cxnLst/>
              <a:rect l="l" t="t" r="r" b="b"/>
              <a:pathLst>
                <a:path w="556259" h="481964">
                  <a:moveTo>
                    <a:pt x="555998" y="240744"/>
                  </a:moveTo>
                  <a:lnTo>
                    <a:pt x="416930" y="481397"/>
                  </a:lnTo>
                  <a:lnTo>
                    <a:pt x="138976" y="481397"/>
                  </a:lnTo>
                  <a:lnTo>
                    <a:pt x="103501" y="419795"/>
                  </a:lnTo>
                  <a:lnTo>
                    <a:pt x="0" y="240744"/>
                  </a:lnTo>
                  <a:lnTo>
                    <a:pt x="138976" y="0"/>
                  </a:lnTo>
                  <a:lnTo>
                    <a:pt x="416930" y="0"/>
                  </a:lnTo>
                  <a:lnTo>
                    <a:pt x="424702" y="13618"/>
                  </a:lnTo>
                  <a:lnTo>
                    <a:pt x="555998" y="240744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85742" y="2556924"/>
              <a:ext cx="556260" cy="481330"/>
            </a:xfrm>
            <a:custGeom>
              <a:avLst/>
              <a:gdLst/>
              <a:ahLst/>
              <a:cxnLst/>
              <a:rect l="l" t="t" r="r" b="b"/>
              <a:pathLst>
                <a:path w="556259" h="481330">
                  <a:moveTo>
                    <a:pt x="416930" y="0"/>
                  </a:moveTo>
                  <a:lnTo>
                    <a:pt x="138976" y="0"/>
                  </a:lnTo>
                  <a:lnTo>
                    <a:pt x="0" y="240653"/>
                  </a:lnTo>
                  <a:lnTo>
                    <a:pt x="138976" y="481215"/>
                  </a:lnTo>
                  <a:lnTo>
                    <a:pt x="416930" y="481215"/>
                  </a:lnTo>
                  <a:lnTo>
                    <a:pt x="555998" y="240653"/>
                  </a:lnTo>
                  <a:lnTo>
                    <a:pt x="416930" y="0"/>
                  </a:lnTo>
                  <a:close/>
                </a:path>
              </a:pathLst>
            </a:custGeom>
            <a:solidFill>
              <a:srgbClr val="71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5742" y="2556924"/>
              <a:ext cx="556260" cy="481330"/>
            </a:xfrm>
            <a:custGeom>
              <a:avLst/>
              <a:gdLst/>
              <a:ahLst/>
              <a:cxnLst/>
              <a:rect l="l" t="t" r="r" b="b"/>
              <a:pathLst>
                <a:path w="556259" h="481330">
                  <a:moveTo>
                    <a:pt x="555998" y="240653"/>
                  </a:moveTo>
                  <a:lnTo>
                    <a:pt x="416930" y="481215"/>
                  </a:lnTo>
                  <a:lnTo>
                    <a:pt x="138976" y="481215"/>
                  </a:lnTo>
                  <a:lnTo>
                    <a:pt x="0" y="240653"/>
                  </a:lnTo>
                  <a:lnTo>
                    <a:pt x="138976" y="0"/>
                  </a:lnTo>
                  <a:lnTo>
                    <a:pt x="416930" y="0"/>
                  </a:lnTo>
                  <a:lnTo>
                    <a:pt x="432930" y="27602"/>
                  </a:lnTo>
                  <a:lnTo>
                    <a:pt x="555998" y="240653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01122" y="2861740"/>
              <a:ext cx="556260" cy="481330"/>
            </a:xfrm>
            <a:custGeom>
              <a:avLst/>
              <a:gdLst/>
              <a:ahLst/>
              <a:cxnLst/>
              <a:rect l="l" t="t" r="r" b="b"/>
              <a:pathLst>
                <a:path w="556259" h="481329">
                  <a:moveTo>
                    <a:pt x="416930" y="0"/>
                  </a:moveTo>
                  <a:lnTo>
                    <a:pt x="138976" y="0"/>
                  </a:lnTo>
                  <a:lnTo>
                    <a:pt x="0" y="240744"/>
                  </a:lnTo>
                  <a:lnTo>
                    <a:pt x="138976" y="481306"/>
                  </a:lnTo>
                  <a:lnTo>
                    <a:pt x="416930" y="481306"/>
                  </a:lnTo>
                  <a:lnTo>
                    <a:pt x="555998" y="240744"/>
                  </a:lnTo>
                  <a:lnTo>
                    <a:pt x="416930" y="0"/>
                  </a:lnTo>
                  <a:close/>
                </a:path>
              </a:pathLst>
            </a:custGeom>
            <a:solidFill>
              <a:srgbClr val="2DA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01122" y="2861740"/>
              <a:ext cx="556260" cy="481330"/>
            </a:xfrm>
            <a:custGeom>
              <a:avLst/>
              <a:gdLst/>
              <a:ahLst/>
              <a:cxnLst/>
              <a:rect l="l" t="t" r="r" b="b"/>
              <a:pathLst>
                <a:path w="556259" h="481329">
                  <a:moveTo>
                    <a:pt x="555998" y="240744"/>
                  </a:moveTo>
                  <a:lnTo>
                    <a:pt x="416930" y="481306"/>
                  </a:lnTo>
                  <a:lnTo>
                    <a:pt x="138976" y="481306"/>
                  </a:lnTo>
                  <a:lnTo>
                    <a:pt x="0" y="240744"/>
                  </a:lnTo>
                  <a:lnTo>
                    <a:pt x="138976" y="0"/>
                  </a:lnTo>
                  <a:lnTo>
                    <a:pt x="416930" y="0"/>
                  </a:lnTo>
                  <a:lnTo>
                    <a:pt x="432839" y="27693"/>
                  </a:lnTo>
                  <a:lnTo>
                    <a:pt x="555998" y="240744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85742" y="1946380"/>
              <a:ext cx="556260" cy="481330"/>
            </a:xfrm>
            <a:custGeom>
              <a:avLst/>
              <a:gdLst/>
              <a:ahLst/>
              <a:cxnLst/>
              <a:rect l="l" t="t" r="r" b="b"/>
              <a:pathLst>
                <a:path w="556259" h="481330">
                  <a:moveTo>
                    <a:pt x="416930" y="0"/>
                  </a:moveTo>
                  <a:lnTo>
                    <a:pt x="138976" y="0"/>
                  </a:lnTo>
                  <a:lnTo>
                    <a:pt x="0" y="240561"/>
                  </a:lnTo>
                  <a:lnTo>
                    <a:pt x="138976" y="481215"/>
                  </a:lnTo>
                  <a:lnTo>
                    <a:pt x="416930" y="481215"/>
                  </a:lnTo>
                  <a:lnTo>
                    <a:pt x="555998" y="240561"/>
                  </a:lnTo>
                  <a:lnTo>
                    <a:pt x="416930" y="0"/>
                  </a:lnTo>
                  <a:close/>
                </a:path>
              </a:pathLst>
            </a:custGeom>
            <a:solidFill>
              <a:srgbClr val="71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85742" y="1946380"/>
              <a:ext cx="556260" cy="481330"/>
            </a:xfrm>
            <a:custGeom>
              <a:avLst/>
              <a:gdLst/>
              <a:ahLst/>
              <a:cxnLst/>
              <a:rect l="l" t="t" r="r" b="b"/>
              <a:pathLst>
                <a:path w="556259" h="481330">
                  <a:moveTo>
                    <a:pt x="555998" y="240561"/>
                  </a:moveTo>
                  <a:lnTo>
                    <a:pt x="416930" y="481215"/>
                  </a:lnTo>
                  <a:lnTo>
                    <a:pt x="138976" y="481215"/>
                  </a:lnTo>
                  <a:lnTo>
                    <a:pt x="0" y="240561"/>
                  </a:lnTo>
                  <a:lnTo>
                    <a:pt x="138976" y="0"/>
                  </a:lnTo>
                  <a:lnTo>
                    <a:pt x="416930" y="0"/>
                  </a:lnTo>
                  <a:lnTo>
                    <a:pt x="437685" y="35828"/>
                  </a:lnTo>
                  <a:lnTo>
                    <a:pt x="555998" y="240561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85742" y="3777831"/>
              <a:ext cx="556260" cy="481965"/>
            </a:xfrm>
            <a:custGeom>
              <a:avLst/>
              <a:gdLst/>
              <a:ahLst/>
              <a:cxnLst/>
              <a:rect l="l" t="t" r="r" b="b"/>
              <a:pathLst>
                <a:path w="556259" h="481964">
                  <a:moveTo>
                    <a:pt x="416930" y="0"/>
                  </a:moveTo>
                  <a:lnTo>
                    <a:pt x="138976" y="0"/>
                  </a:lnTo>
                  <a:lnTo>
                    <a:pt x="0" y="240744"/>
                  </a:lnTo>
                  <a:lnTo>
                    <a:pt x="138976" y="481379"/>
                  </a:lnTo>
                  <a:lnTo>
                    <a:pt x="416930" y="481379"/>
                  </a:lnTo>
                  <a:lnTo>
                    <a:pt x="555998" y="240744"/>
                  </a:lnTo>
                  <a:lnTo>
                    <a:pt x="416930" y="0"/>
                  </a:lnTo>
                  <a:close/>
                </a:path>
              </a:pathLst>
            </a:custGeom>
            <a:solidFill>
              <a:srgbClr val="71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85742" y="3777831"/>
              <a:ext cx="556260" cy="481965"/>
            </a:xfrm>
            <a:custGeom>
              <a:avLst/>
              <a:gdLst/>
              <a:ahLst/>
              <a:cxnLst/>
              <a:rect l="l" t="t" r="r" b="b"/>
              <a:pathLst>
                <a:path w="556259" h="481964">
                  <a:moveTo>
                    <a:pt x="555998" y="240744"/>
                  </a:moveTo>
                  <a:lnTo>
                    <a:pt x="416930" y="481379"/>
                  </a:lnTo>
                  <a:lnTo>
                    <a:pt x="138976" y="481379"/>
                  </a:lnTo>
                  <a:lnTo>
                    <a:pt x="124347" y="455952"/>
                  </a:lnTo>
                  <a:lnTo>
                    <a:pt x="0" y="240744"/>
                  </a:lnTo>
                  <a:lnTo>
                    <a:pt x="138976" y="0"/>
                  </a:lnTo>
                  <a:lnTo>
                    <a:pt x="416930" y="0"/>
                  </a:lnTo>
                  <a:lnTo>
                    <a:pt x="458806" y="72570"/>
                  </a:lnTo>
                  <a:lnTo>
                    <a:pt x="555998" y="240744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53508" y="2149103"/>
              <a:ext cx="732790" cy="1859280"/>
            </a:xfrm>
            <a:custGeom>
              <a:avLst/>
              <a:gdLst/>
              <a:ahLst/>
              <a:cxnLst/>
              <a:rect l="l" t="t" r="r" b="b"/>
              <a:pathLst>
                <a:path w="732790" h="1859279">
                  <a:moveTo>
                    <a:pt x="132220" y="1729266"/>
                  </a:moveTo>
                  <a:lnTo>
                    <a:pt x="726656" y="658528"/>
                  </a:lnTo>
                </a:path>
                <a:path w="732790" h="1859279">
                  <a:moveTo>
                    <a:pt x="67751" y="1722777"/>
                  </a:moveTo>
                  <a:lnTo>
                    <a:pt x="726656" y="37930"/>
                  </a:lnTo>
                </a:path>
                <a:path w="732790" h="1859279">
                  <a:moveTo>
                    <a:pt x="132219" y="0"/>
                  </a:moveTo>
                  <a:lnTo>
                    <a:pt x="726656" y="9505"/>
                  </a:lnTo>
                </a:path>
                <a:path w="732790" h="1859279">
                  <a:moveTo>
                    <a:pt x="0" y="15355"/>
                  </a:moveTo>
                  <a:lnTo>
                    <a:pt x="731594" y="1236352"/>
                  </a:lnTo>
                </a:path>
                <a:path w="732790" h="1859279">
                  <a:moveTo>
                    <a:pt x="55252" y="150533"/>
                  </a:moveTo>
                  <a:lnTo>
                    <a:pt x="732234" y="1858687"/>
                  </a:lnTo>
                  <a:lnTo>
                    <a:pt x="132220" y="1761896"/>
                  </a:lnTo>
                  <a:lnTo>
                    <a:pt x="732234" y="1244761"/>
                  </a:lnTo>
                </a:path>
                <a:path w="732790" h="1859279">
                  <a:moveTo>
                    <a:pt x="132220" y="890407"/>
                  </a:moveTo>
                  <a:lnTo>
                    <a:pt x="720439" y="1856768"/>
                  </a:lnTo>
                </a:path>
                <a:path w="732790" h="1859279">
                  <a:moveTo>
                    <a:pt x="732234" y="1244761"/>
                  </a:moveTo>
                  <a:lnTo>
                    <a:pt x="67751" y="910607"/>
                  </a:lnTo>
                  <a:lnTo>
                    <a:pt x="732234" y="648475"/>
                  </a:lnTo>
                  <a:lnTo>
                    <a:pt x="132219" y="18919"/>
                  </a:lnTo>
                </a:path>
                <a:path w="732790" h="1859279">
                  <a:moveTo>
                    <a:pt x="67751" y="910607"/>
                  </a:moveTo>
                  <a:lnTo>
                    <a:pt x="732233" y="22118"/>
                  </a:lnTo>
                </a:path>
              </a:pathLst>
            </a:custGeom>
            <a:ln w="20826">
              <a:solidFill>
                <a:srgbClr val="EA6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99391" y="3679120"/>
              <a:ext cx="535940" cy="464184"/>
            </a:xfrm>
            <a:custGeom>
              <a:avLst/>
              <a:gdLst/>
              <a:ahLst/>
              <a:cxnLst/>
              <a:rect l="l" t="t" r="r" b="b"/>
              <a:pathLst>
                <a:path w="535940" h="464185">
                  <a:moveTo>
                    <a:pt x="401917" y="0"/>
                  </a:moveTo>
                  <a:lnTo>
                    <a:pt x="133975" y="0"/>
                  </a:lnTo>
                  <a:lnTo>
                    <a:pt x="0" y="231878"/>
                  </a:lnTo>
                  <a:lnTo>
                    <a:pt x="133975" y="463812"/>
                  </a:lnTo>
                  <a:lnTo>
                    <a:pt x="401917" y="463812"/>
                  </a:lnTo>
                  <a:lnTo>
                    <a:pt x="535773" y="231878"/>
                  </a:lnTo>
                  <a:lnTo>
                    <a:pt x="401917" y="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99391" y="3679120"/>
              <a:ext cx="535940" cy="464184"/>
            </a:xfrm>
            <a:custGeom>
              <a:avLst/>
              <a:gdLst/>
              <a:ahLst/>
              <a:cxnLst/>
              <a:rect l="l" t="t" r="r" b="b"/>
              <a:pathLst>
                <a:path w="535940" h="464185">
                  <a:moveTo>
                    <a:pt x="133975" y="463812"/>
                  </a:moveTo>
                  <a:lnTo>
                    <a:pt x="0" y="231878"/>
                  </a:lnTo>
                  <a:lnTo>
                    <a:pt x="133975" y="0"/>
                  </a:lnTo>
                  <a:lnTo>
                    <a:pt x="401917" y="0"/>
                  </a:lnTo>
                  <a:lnTo>
                    <a:pt x="535773" y="231878"/>
                  </a:lnTo>
                  <a:lnTo>
                    <a:pt x="401917" y="463812"/>
                  </a:lnTo>
                  <a:lnTo>
                    <a:pt x="133975" y="463812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99391" y="2807632"/>
              <a:ext cx="535940" cy="464184"/>
            </a:xfrm>
            <a:custGeom>
              <a:avLst/>
              <a:gdLst/>
              <a:ahLst/>
              <a:cxnLst/>
              <a:rect l="l" t="t" r="r" b="b"/>
              <a:pathLst>
                <a:path w="535940" h="464185">
                  <a:moveTo>
                    <a:pt x="401917" y="0"/>
                  </a:moveTo>
                  <a:lnTo>
                    <a:pt x="133975" y="0"/>
                  </a:lnTo>
                  <a:lnTo>
                    <a:pt x="0" y="231878"/>
                  </a:lnTo>
                  <a:lnTo>
                    <a:pt x="133975" y="463849"/>
                  </a:lnTo>
                  <a:lnTo>
                    <a:pt x="401917" y="463849"/>
                  </a:lnTo>
                  <a:lnTo>
                    <a:pt x="535773" y="231878"/>
                  </a:lnTo>
                  <a:lnTo>
                    <a:pt x="401917" y="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99391" y="2807632"/>
              <a:ext cx="535940" cy="464184"/>
            </a:xfrm>
            <a:custGeom>
              <a:avLst/>
              <a:gdLst/>
              <a:ahLst/>
              <a:cxnLst/>
              <a:rect l="l" t="t" r="r" b="b"/>
              <a:pathLst>
                <a:path w="535940" h="464185">
                  <a:moveTo>
                    <a:pt x="133975" y="463849"/>
                  </a:moveTo>
                  <a:lnTo>
                    <a:pt x="0" y="231878"/>
                  </a:lnTo>
                  <a:lnTo>
                    <a:pt x="133975" y="0"/>
                  </a:lnTo>
                  <a:lnTo>
                    <a:pt x="401917" y="0"/>
                  </a:lnTo>
                  <a:lnTo>
                    <a:pt x="535773" y="231878"/>
                  </a:lnTo>
                  <a:lnTo>
                    <a:pt x="401917" y="463849"/>
                  </a:lnTo>
                  <a:lnTo>
                    <a:pt x="133975" y="463849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9391" y="1936143"/>
              <a:ext cx="535940" cy="464184"/>
            </a:xfrm>
            <a:custGeom>
              <a:avLst/>
              <a:gdLst/>
              <a:ahLst/>
              <a:cxnLst/>
              <a:rect l="l" t="t" r="r" b="b"/>
              <a:pathLst>
                <a:path w="535940" h="464185">
                  <a:moveTo>
                    <a:pt x="401917" y="0"/>
                  </a:moveTo>
                  <a:lnTo>
                    <a:pt x="133975" y="0"/>
                  </a:lnTo>
                  <a:lnTo>
                    <a:pt x="0" y="231878"/>
                  </a:lnTo>
                  <a:lnTo>
                    <a:pt x="133975" y="463940"/>
                  </a:lnTo>
                  <a:lnTo>
                    <a:pt x="401917" y="463940"/>
                  </a:lnTo>
                  <a:lnTo>
                    <a:pt x="535773" y="231878"/>
                  </a:lnTo>
                  <a:lnTo>
                    <a:pt x="401917" y="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99391" y="1936143"/>
              <a:ext cx="535940" cy="464184"/>
            </a:xfrm>
            <a:custGeom>
              <a:avLst/>
              <a:gdLst/>
              <a:ahLst/>
              <a:cxnLst/>
              <a:rect l="l" t="t" r="r" b="b"/>
              <a:pathLst>
                <a:path w="535940" h="464185">
                  <a:moveTo>
                    <a:pt x="133975" y="463940"/>
                  </a:moveTo>
                  <a:lnTo>
                    <a:pt x="0" y="231878"/>
                  </a:lnTo>
                  <a:lnTo>
                    <a:pt x="133975" y="0"/>
                  </a:lnTo>
                  <a:lnTo>
                    <a:pt x="401917" y="0"/>
                  </a:lnTo>
                  <a:lnTo>
                    <a:pt x="535773" y="231878"/>
                  </a:lnTo>
                  <a:lnTo>
                    <a:pt x="401917" y="463940"/>
                  </a:lnTo>
                  <a:lnTo>
                    <a:pt x="133975" y="463940"/>
                  </a:lnTo>
                  <a:close/>
                </a:path>
              </a:pathLst>
            </a:custGeom>
            <a:ln w="1279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80164" y="2095360"/>
              <a:ext cx="92075" cy="183515"/>
            </a:xfrm>
            <a:custGeom>
              <a:avLst/>
              <a:gdLst/>
              <a:ahLst/>
              <a:cxnLst/>
              <a:rect l="l" t="t" r="r" b="b"/>
              <a:pathLst>
                <a:path w="92075" h="183514">
                  <a:moveTo>
                    <a:pt x="0" y="0"/>
                  </a:moveTo>
                  <a:lnTo>
                    <a:pt x="0" y="183163"/>
                  </a:lnTo>
                  <a:lnTo>
                    <a:pt x="91523" y="9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79787" y="2781045"/>
              <a:ext cx="163830" cy="639445"/>
            </a:xfrm>
            <a:custGeom>
              <a:avLst/>
              <a:gdLst/>
              <a:ahLst/>
              <a:cxnLst/>
              <a:rect l="l" t="t" r="r" b="b"/>
              <a:pathLst>
                <a:path w="163829" h="639445">
                  <a:moveTo>
                    <a:pt x="115023" y="261759"/>
                  </a:moveTo>
                  <a:lnTo>
                    <a:pt x="55499" y="146964"/>
                  </a:lnTo>
                  <a:lnTo>
                    <a:pt x="0" y="321449"/>
                  </a:lnTo>
                  <a:lnTo>
                    <a:pt x="115023" y="261759"/>
                  </a:lnTo>
                  <a:close/>
                </a:path>
                <a:path w="163829" h="639445">
                  <a:moveTo>
                    <a:pt x="123431" y="376643"/>
                  </a:moveTo>
                  <a:lnTo>
                    <a:pt x="0" y="337527"/>
                  </a:lnTo>
                  <a:lnTo>
                    <a:pt x="84302" y="500037"/>
                  </a:lnTo>
                  <a:lnTo>
                    <a:pt x="123431" y="376643"/>
                  </a:lnTo>
                  <a:close/>
                </a:path>
                <a:path w="163829" h="639445">
                  <a:moveTo>
                    <a:pt x="163753" y="509549"/>
                  </a:moveTo>
                  <a:lnTo>
                    <a:pt x="34290" y="509549"/>
                  </a:lnTo>
                  <a:lnTo>
                    <a:pt x="163753" y="639051"/>
                  </a:lnTo>
                  <a:lnTo>
                    <a:pt x="163753" y="509549"/>
                  </a:lnTo>
                  <a:close/>
                </a:path>
                <a:path w="163829" h="639445">
                  <a:moveTo>
                    <a:pt x="163753" y="0"/>
                  </a:moveTo>
                  <a:lnTo>
                    <a:pt x="34290" y="129413"/>
                  </a:lnTo>
                  <a:lnTo>
                    <a:pt x="163753" y="129413"/>
                  </a:lnTo>
                  <a:lnTo>
                    <a:pt x="163753" y="0"/>
                  </a:lnTo>
                  <a:close/>
                </a:path>
              </a:pathLst>
            </a:custGeom>
            <a:solidFill>
              <a:srgbClr val="71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80157" y="2716148"/>
              <a:ext cx="92075" cy="1381760"/>
            </a:xfrm>
            <a:custGeom>
              <a:avLst/>
              <a:gdLst/>
              <a:ahLst/>
              <a:cxnLst/>
              <a:rect l="l" t="t" r="r" b="b"/>
              <a:pathLst>
                <a:path w="92075" h="1381760">
                  <a:moveTo>
                    <a:pt x="91528" y="1289723"/>
                  </a:moveTo>
                  <a:lnTo>
                    <a:pt x="0" y="1198143"/>
                  </a:lnTo>
                  <a:lnTo>
                    <a:pt x="0" y="1381315"/>
                  </a:lnTo>
                  <a:lnTo>
                    <a:pt x="91528" y="1289723"/>
                  </a:lnTo>
                  <a:close/>
                </a:path>
                <a:path w="92075" h="1381760">
                  <a:moveTo>
                    <a:pt x="91528" y="677722"/>
                  </a:moveTo>
                  <a:lnTo>
                    <a:pt x="0" y="586232"/>
                  </a:lnTo>
                  <a:lnTo>
                    <a:pt x="0" y="769213"/>
                  </a:lnTo>
                  <a:lnTo>
                    <a:pt x="91528" y="677722"/>
                  </a:lnTo>
                  <a:close/>
                </a:path>
                <a:path w="92075" h="1381760">
                  <a:moveTo>
                    <a:pt x="91528" y="91490"/>
                  </a:moveTo>
                  <a:lnTo>
                    <a:pt x="0" y="0"/>
                  </a:lnTo>
                  <a:lnTo>
                    <a:pt x="0" y="182981"/>
                  </a:lnTo>
                  <a:lnTo>
                    <a:pt x="91528" y="9149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06630" y="2187033"/>
              <a:ext cx="623570" cy="1829435"/>
            </a:xfrm>
            <a:custGeom>
              <a:avLst/>
              <a:gdLst/>
              <a:ahLst/>
              <a:cxnLst/>
              <a:rect l="l" t="t" r="r" b="b"/>
              <a:pathLst>
                <a:path w="623570" h="1829435">
                  <a:moveTo>
                    <a:pt x="623292" y="711448"/>
                  </a:moveTo>
                  <a:lnTo>
                    <a:pt x="0" y="0"/>
                  </a:lnTo>
                </a:path>
                <a:path w="623570" h="1829435">
                  <a:moveTo>
                    <a:pt x="623292" y="1117716"/>
                  </a:moveTo>
                  <a:lnTo>
                    <a:pt x="0" y="1829165"/>
                  </a:lnTo>
                </a:path>
                <a:path w="623570" h="1829435">
                  <a:moveTo>
                    <a:pt x="0" y="610453"/>
                  </a:moveTo>
                  <a:lnTo>
                    <a:pt x="557827" y="842514"/>
                  </a:lnTo>
                </a:path>
                <a:path w="623570" h="1829435">
                  <a:moveTo>
                    <a:pt x="557827" y="1000909"/>
                  </a:moveTo>
                  <a:lnTo>
                    <a:pt x="0" y="1233062"/>
                  </a:lnTo>
                </a:path>
              </a:pathLst>
            </a:custGeom>
            <a:ln w="20826">
              <a:solidFill>
                <a:srgbClr val="717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42480" y="3619802"/>
              <a:ext cx="281305" cy="288925"/>
            </a:xfrm>
            <a:custGeom>
              <a:avLst/>
              <a:gdLst/>
              <a:ahLst/>
              <a:cxnLst/>
              <a:rect l="l" t="t" r="r" b="b"/>
              <a:pathLst>
                <a:path w="281304" h="288925">
                  <a:moveTo>
                    <a:pt x="9966" y="0"/>
                  </a:moveTo>
                  <a:lnTo>
                    <a:pt x="0" y="211314"/>
                  </a:lnTo>
                  <a:lnTo>
                    <a:pt x="548" y="217437"/>
                  </a:lnTo>
                  <a:lnTo>
                    <a:pt x="2925" y="229411"/>
                  </a:lnTo>
                  <a:lnTo>
                    <a:pt x="13111" y="253823"/>
                  </a:lnTo>
                  <a:lnTo>
                    <a:pt x="31749" y="272597"/>
                  </a:lnTo>
                  <a:lnTo>
                    <a:pt x="56182" y="284653"/>
                  </a:lnTo>
                  <a:lnTo>
                    <a:pt x="83751" y="288911"/>
                  </a:lnTo>
                  <a:lnTo>
                    <a:pt x="281062" y="256008"/>
                  </a:lnTo>
                  <a:lnTo>
                    <a:pt x="9966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84691" y="3640184"/>
              <a:ext cx="1017269" cy="1301750"/>
            </a:xfrm>
            <a:custGeom>
              <a:avLst/>
              <a:gdLst/>
              <a:ahLst/>
              <a:cxnLst/>
              <a:rect l="l" t="t" r="r" b="b"/>
              <a:pathLst>
                <a:path w="1017270" h="1301750">
                  <a:moveTo>
                    <a:pt x="746360" y="0"/>
                  </a:moveTo>
                  <a:lnTo>
                    <a:pt x="51293" y="0"/>
                  </a:lnTo>
                  <a:lnTo>
                    <a:pt x="15086" y="15092"/>
                  </a:lnTo>
                  <a:lnTo>
                    <a:pt x="0" y="51366"/>
                  </a:lnTo>
                  <a:lnTo>
                    <a:pt x="0" y="1249843"/>
                  </a:lnTo>
                  <a:lnTo>
                    <a:pt x="21978" y="1291859"/>
                  </a:lnTo>
                  <a:lnTo>
                    <a:pt x="965523" y="1301132"/>
                  </a:lnTo>
                  <a:lnTo>
                    <a:pt x="985498" y="1297077"/>
                  </a:lnTo>
                  <a:lnTo>
                    <a:pt x="1001821" y="1286086"/>
                  </a:lnTo>
                  <a:lnTo>
                    <a:pt x="1012865" y="1269796"/>
                  </a:lnTo>
                  <a:lnTo>
                    <a:pt x="1016999" y="1249843"/>
                  </a:lnTo>
                  <a:lnTo>
                    <a:pt x="1016999" y="261400"/>
                  </a:lnTo>
                  <a:lnTo>
                    <a:pt x="797653" y="261400"/>
                  </a:lnTo>
                  <a:lnTo>
                    <a:pt x="783591" y="259392"/>
                  </a:lnTo>
                  <a:lnTo>
                    <a:pt x="770806" y="253769"/>
                  </a:lnTo>
                  <a:lnTo>
                    <a:pt x="759993" y="244923"/>
                  </a:lnTo>
                  <a:lnTo>
                    <a:pt x="751846" y="233249"/>
                  </a:lnTo>
                  <a:lnTo>
                    <a:pt x="746451" y="218991"/>
                  </a:lnTo>
                  <a:lnTo>
                    <a:pt x="746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084691" y="3640184"/>
              <a:ext cx="1017269" cy="1301750"/>
            </a:xfrm>
            <a:custGeom>
              <a:avLst/>
              <a:gdLst/>
              <a:ahLst/>
              <a:cxnLst/>
              <a:rect l="l" t="t" r="r" b="b"/>
              <a:pathLst>
                <a:path w="1017270" h="1301750">
                  <a:moveTo>
                    <a:pt x="1016999" y="261400"/>
                  </a:moveTo>
                  <a:lnTo>
                    <a:pt x="1016999" y="1249843"/>
                  </a:lnTo>
                  <a:lnTo>
                    <a:pt x="1001821" y="1286086"/>
                  </a:lnTo>
                  <a:lnTo>
                    <a:pt x="965523" y="1301132"/>
                  </a:lnTo>
                  <a:lnTo>
                    <a:pt x="51293" y="1301132"/>
                  </a:lnTo>
                  <a:lnTo>
                    <a:pt x="48642" y="1301132"/>
                  </a:lnTo>
                  <a:lnTo>
                    <a:pt x="13305" y="1284226"/>
                  </a:lnTo>
                  <a:lnTo>
                    <a:pt x="0" y="51366"/>
                  </a:lnTo>
                  <a:lnTo>
                    <a:pt x="4080" y="31399"/>
                  </a:lnTo>
                  <a:lnTo>
                    <a:pt x="15086" y="15092"/>
                  </a:lnTo>
                  <a:lnTo>
                    <a:pt x="31372" y="4080"/>
                  </a:lnTo>
                  <a:lnTo>
                    <a:pt x="51293" y="0"/>
                  </a:lnTo>
                  <a:lnTo>
                    <a:pt x="746360" y="0"/>
                  </a:lnTo>
                  <a:lnTo>
                    <a:pt x="746360" y="210583"/>
                  </a:lnTo>
                  <a:lnTo>
                    <a:pt x="746360" y="210857"/>
                  </a:lnTo>
                  <a:lnTo>
                    <a:pt x="746360" y="211040"/>
                  </a:lnTo>
                  <a:lnTo>
                    <a:pt x="770806" y="253769"/>
                  </a:lnTo>
                  <a:lnTo>
                    <a:pt x="1008221" y="261400"/>
                  </a:lnTo>
                  <a:lnTo>
                    <a:pt x="1011147" y="261675"/>
                  </a:lnTo>
                  <a:lnTo>
                    <a:pt x="1014073" y="261675"/>
                  </a:lnTo>
                  <a:lnTo>
                    <a:pt x="1016999" y="261400"/>
                  </a:lnTo>
                  <a:close/>
                </a:path>
              </a:pathLst>
            </a:custGeom>
            <a:ln w="43408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27417" y="4343489"/>
              <a:ext cx="476250" cy="42545"/>
            </a:xfrm>
            <a:custGeom>
              <a:avLst/>
              <a:gdLst/>
              <a:ahLst/>
              <a:cxnLst/>
              <a:rect l="l" t="t" r="r" b="b"/>
              <a:pathLst>
                <a:path w="476250" h="42545">
                  <a:moveTo>
                    <a:pt x="454691" y="0"/>
                  </a:moveTo>
                  <a:lnTo>
                    <a:pt x="21029" y="0"/>
                  </a:lnTo>
                  <a:lnTo>
                    <a:pt x="0" y="21040"/>
                  </a:lnTo>
                  <a:lnTo>
                    <a:pt x="454874" y="41970"/>
                  </a:lnTo>
                  <a:lnTo>
                    <a:pt x="463045" y="40325"/>
                  </a:lnTo>
                  <a:lnTo>
                    <a:pt x="469698" y="35840"/>
                  </a:lnTo>
                  <a:lnTo>
                    <a:pt x="474174" y="29188"/>
                  </a:lnTo>
                  <a:lnTo>
                    <a:pt x="475790" y="21149"/>
                  </a:lnTo>
                  <a:lnTo>
                    <a:pt x="474068" y="12851"/>
                  </a:lnTo>
                  <a:lnTo>
                    <a:pt x="469560" y="6163"/>
                  </a:lnTo>
                  <a:lnTo>
                    <a:pt x="462876" y="1653"/>
                  </a:lnTo>
                  <a:lnTo>
                    <a:pt x="454691" y="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27417" y="4449677"/>
              <a:ext cx="399415" cy="39370"/>
            </a:xfrm>
            <a:custGeom>
              <a:avLst/>
              <a:gdLst/>
              <a:ahLst/>
              <a:cxnLst/>
              <a:rect l="l" t="t" r="r" b="b"/>
              <a:pathLst>
                <a:path w="399415" h="39370">
                  <a:moveTo>
                    <a:pt x="379168" y="0"/>
                  </a:moveTo>
                  <a:lnTo>
                    <a:pt x="19383" y="0"/>
                  </a:lnTo>
                  <a:lnTo>
                    <a:pt x="0" y="19403"/>
                  </a:lnTo>
                  <a:lnTo>
                    <a:pt x="1524" y="26953"/>
                  </a:lnTo>
                  <a:lnTo>
                    <a:pt x="5680" y="33118"/>
                  </a:lnTo>
                  <a:lnTo>
                    <a:pt x="11841" y="37274"/>
                  </a:lnTo>
                  <a:lnTo>
                    <a:pt x="19383" y="38798"/>
                  </a:lnTo>
                  <a:lnTo>
                    <a:pt x="379717" y="38798"/>
                  </a:lnTo>
                  <a:lnTo>
                    <a:pt x="387259" y="37274"/>
                  </a:lnTo>
                  <a:lnTo>
                    <a:pt x="393420" y="33118"/>
                  </a:lnTo>
                  <a:lnTo>
                    <a:pt x="397576" y="26953"/>
                  </a:lnTo>
                  <a:lnTo>
                    <a:pt x="399101" y="19404"/>
                  </a:lnTo>
                  <a:lnTo>
                    <a:pt x="398552" y="19404"/>
                  </a:lnTo>
                  <a:lnTo>
                    <a:pt x="397028" y="11849"/>
                  </a:lnTo>
                  <a:lnTo>
                    <a:pt x="392872" y="5681"/>
                  </a:lnTo>
                  <a:lnTo>
                    <a:pt x="386710" y="1524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13976" y="4640590"/>
              <a:ext cx="476250" cy="42545"/>
            </a:xfrm>
            <a:custGeom>
              <a:avLst/>
              <a:gdLst/>
              <a:ahLst/>
              <a:cxnLst/>
              <a:rect l="l" t="t" r="r" b="b"/>
              <a:pathLst>
                <a:path w="476250" h="42545">
                  <a:moveTo>
                    <a:pt x="454600" y="0"/>
                  </a:moveTo>
                  <a:lnTo>
                    <a:pt x="20937" y="0"/>
                  </a:lnTo>
                  <a:lnTo>
                    <a:pt x="0" y="20930"/>
                  </a:lnTo>
                  <a:lnTo>
                    <a:pt x="1638" y="29100"/>
                  </a:lnTo>
                  <a:lnTo>
                    <a:pt x="6114" y="35780"/>
                  </a:lnTo>
                  <a:lnTo>
                    <a:pt x="12767" y="40297"/>
                  </a:lnTo>
                  <a:lnTo>
                    <a:pt x="20937" y="41979"/>
                  </a:lnTo>
                  <a:lnTo>
                    <a:pt x="454600" y="41979"/>
                  </a:lnTo>
                  <a:lnTo>
                    <a:pt x="462799" y="40324"/>
                  </a:lnTo>
                  <a:lnTo>
                    <a:pt x="469515" y="35811"/>
                  </a:lnTo>
                  <a:lnTo>
                    <a:pt x="474054" y="29120"/>
                  </a:lnTo>
                  <a:lnTo>
                    <a:pt x="475721" y="20930"/>
                  </a:lnTo>
                  <a:lnTo>
                    <a:pt x="474015" y="12778"/>
                  </a:lnTo>
                  <a:lnTo>
                    <a:pt x="469480" y="6126"/>
                  </a:lnTo>
                  <a:lnTo>
                    <a:pt x="462786" y="1643"/>
                  </a:lnTo>
                  <a:lnTo>
                    <a:pt x="454600" y="0"/>
                  </a:lnTo>
                  <a:close/>
                </a:path>
              </a:pathLst>
            </a:custGeom>
            <a:solidFill>
              <a:srgbClr val="EA6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13976" y="4746677"/>
              <a:ext cx="399415" cy="39370"/>
            </a:xfrm>
            <a:custGeom>
              <a:avLst/>
              <a:gdLst/>
              <a:ahLst/>
              <a:cxnLst/>
              <a:rect l="l" t="t" r="r" b="b"/>
              <a:pathLst>
                <a:path w="399415" h="39370">
                  <a:moveTo>
                    <a:pt x="379626" y="0"/>
                  </a:moveTo>
                  <a:lnTo>
                    <a:pt x="19383" y="0"/>
                  </a:lnTo>
                  <a:lnTo>
                    <a:pt x="0" y="19394"/>
                  </a:lnTo>
                  <a:lnTo>
                    <a:pt x="1524" y="26962"/>
                  </a:lnTo>
                  <a:lnTo>
                    <a:pt x="5680" y="33154"/>
                  </a:lnTo>
                  <a:lnTo>
                    <a:pt x="11841" y="37345"/>
                  </a:lnTo>
                  <a:lnTo>
                    <a:pt x="19383" y="38908"/>
                  </a:lnTo>
                  <a:lnTo>
                    <a:pt x="379077" y="38908"/>
                  </a:lnTo>
                  <a:lnTo>
                    <a:pt x="386657" y="37345"/>
                  </a:lnTo>
                  <a:lnTo>
                    <a:pt x="392815" y="33154"/>
                  </a:lnTo>
                  <a:lnTo>
                    <a:pt x="396949" y="26962"/>
                  </a:lnTo>
                  <a:lnTo>
                    <a:pt x="398461" y="19394"/>
                  </a:lnTo>
                  <a:lnTo>
                    <a:pt x="399009" y="19394"/>
                  </a:lnTo>
                  <a:lnTo>
                    <a:pt x="397485" y="11864"/>
                  </a:lnTo>
                  <a:lnTo>
                    <a:pt x="393329" y="5711"/>
                  </a:lnTo>
                  <a:lnTo>
                    <a:pt x="387167" y="1551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0882" y="4032729"/>
              <a:ext cx="142963" cy="14071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907306" y="4089995"/>
              <a:ext cx="334010" cy="345440"/>
            </a:xfrm>
            <a:custGeom>
              <a:avLst/>
              <a:gdLst/>
              <a:ahLst/>
              <a:cxnLst/>
              <a:rect l="l" t="t" r="r" b="b"/>
              <a:pathLst>
                <a:path w="334009" h="345439">
                  <a:moveTo>
                    <a:pt x="240283" y="0"/>
                  </a:moveTo>
                  <a:lnTo>
                    <a:pt x="6217" y="250122"/>
                  </a:lnTo>
                  <a:lnTo>
                    <a:pt x="2560" y="256209"/>
                  </a:lnTo>
                  <a:lnTo>
                    <a:pt x="0" y="262808"/>
                  </a:lnTo>
                  <a:lnTo>
                    <a:pt x="87683" y="344893"/>
                  </a:lnTo>
                  <a:lnTo>
                    <a:pt x="94083" y="341758"/>
                  </a:lnTo>
                  <a:lnTo>
                    <a:pt x="99843" y="337481"/>
                  </a:lnTo>
                  <a:lnTo>
                    <a:pt x="334001" y="87349"/>
                  </a:lnTo>
                  <a:lnTo>
                    <a:pt x="240283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07306" y="4089995"/>
              <a:ext cx="334010" cy="345440"/>
            </a:xfrm>
            <a:custGeom>
              <a:avLst/>
              <a:gdLst/>
              <a:ahLst/>
              <a:cxnLst/>
              <a:rect l="l" t="t" r="r" b="b"/>
              <a:pathLst>
                <a:path w="334009" h="345439">
                  <a:moveTo>
                    <a:pt x="334001" y="87349"/>
                  </a:moveTo>
                  <a:lnTo>
                    <a:pt x="104781" y="332289"/>
                  </a:lnTo>
                  <a:lnTo>
                    <a:pt x="99843" y="337481"/>
                  </a:lnTo>
                  <a:lnTo>
                    <a:pt x="94083" y="341758"/>
                  </a:lnTo>
                  <a:lnTo>
                    <a:pt x="87683" y="344893"/>
                  </a:lnTo>
                  <a:lnTo>
                    <a:pt x="46813" y="306643"/>
                  </a:lnTo>
                  <a:lnTo>
                    <a:pt x="0" y="262808"/>
                  </a:lnTo>
                  <a:lnTo>
                    <a:pt x="2560" y="256209"/>
                  </a:lnTo>
                  <a:lnTo>
                    <a:pt x="6217" y="250122"/>
                  </a:lnTo>
                  <a:lnTo>
                    <a:pt x="10971" y="244830"/>
                  </a:lnTo>
                  <a:lnTo>
                    <a:pt x="240283" y="0"/>
                  </a:lnTo>
                  <a:lnTo>
                    <a:pt x="288559" y="45151"/>
                  </a:lnTo>
                  <a:lnTo>
                    <a:pt x="334001" y="87349"/>
                  </a:lnTo>
                  <a:close/>
                </a:path>
              </a:pathLst>
            </a:custGeom>
            <a:ln w="12798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5888" y="4356266"/>
              <a:ext cx="127911" cy="12995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256126" y="3759551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39">
                  <a:moveTo>
                    <a:pt x="223642" y="0"/>
                  </a:moveTo>
                  <a:lnTo>
                    <a:pt x="178571" y="4537"/>
                  </a:lnTo>
                  <a:lnTo>
                    <a:pt x="136599" y="17552"/>
                  </a:lnTo>
                  <a:lnTo>
                    <a:pt x="98621" y="38149"/>
                  </a:lnTo>
                  <a:lnTo>
                    <a:pt x="65533" y="65430"/>
                  </a:lnTo>
                  <a:lnTo>
                    <a:pt x="38232" y="98499"/>
                  </a:lnTo>
                  <a:lnTo>
                    <a:pt x="17612" y="136459"/>
                  </a:lnTo>
                  <a:lnTo>
                    <a:pt x="4569" y="178415"/>
                  </a:lnTo>
                  <a:lnTo>
                    <a:pt x="0" y="223470"/>
                  </a:lnTo>
                  <a:lnTo>
                    <a:pt x="4543" y="268497"/>
                  </a:lnTo>
                  <a:lnTo>
                    <a:pt x="17572" y="310439"/>
                  </a:lnTo>
                  <a:lnTo>
                    <a:pt x="38187" y="348395"/>
                  </a:lnTo>
                  <a:lnTo>
                    <a:pt x="65488" y="381466"/>
                  </a:lnTo>
                  <a:lnTo>
                    <a:pt x="98575" y="408754"/>
                  </a:lnTo>
                  <a:lnTo>
                    <a:pt x="136548" y="429359"/>
                  </a:lnTo>
                  <a:lnTo>
                    <a:pt x="178506" y="442381"/>
                  </a:lnTo>
                  <a:lnTo>
                    <a:pt x="223551" y="446922"/>
                  </a:lnTo>
                  <a:lnTo>
                    <a:pt x="268596" y="442385"/>
                  </a:lnTo>
                  <a:lnTo>
                    <a:pt x="310554" y="429368"/>
                  </a:lnTo>
                  <a:lnTo>
                    <a:pt x="348527" y="408768"/>
                  </a:lnTo>
                  <a:lnTo>
                    <a:pt x="381614" y="381484"/>
                  </a:lnTo>
                  <a:lnTo>
                    <a:pt x="408915" y="348413"/>
                  </a:lnTo>
                  <a:lnTo>
                    <a:pt x="429530" y="310455"/>
                  </a:lnTo>
                  <a:lnTo>
                    <a:pt x="442559" y="268508"/>
                  </a:lnTo>
                  <a:lnTo>
                    <a:pt x="447102" y="223470"/>
                  </a:lnTo>
                  <a:lnTo>
                    <a:pt x="443142" y="181603"/>
                  </a:lnTo>
                  <a:lnTo>
                    <a:pt x="431536" y="141554"/>
                  </a:lnTo>
                  <a:lnTo>
                    <a:pt x="412695" y="104348"/>
                  </a:lnTo>
                  <a:lnTo>
                    <a:pt x="387032" y="71016"/>
                  </a:lnTo>
                  <a:lnTo>
                    <a:pt x="352386" y="40833"/>
                  </a:lnTo>
                  <a:lnTo>
                    <a:pt x="312709" y="18542"/>
                  </a:lnTo>
                  <a:lnTo>
                    <a:pt x="269346" y="4734"/>
                  </a:lnTo>
                  <a:lnTo>
                    <a:pt x="223642" y="0"/>
                  </a:lnTo>
                  <a:close/>
                </a:path>
              </a:pathLst>
            </a:custGeom>
            <a:solidFill>
              <a:srgbClr val="CF1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925" y="3875993"/>
              <a:ext cx="230317" cy="214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8279257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075" y="1036447"/>
            <a:ext cx="5494655" cy="506476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8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underlying</a:t>
            </a:r>
            <a:r>
              <a:rPr sz="24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technology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KMS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tamper-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proof,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hardened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devices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3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crypto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processing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Protect</a:t>
            </a:r>
            <a:r>
              <a:rPr sz="24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24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functions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4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24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keys</a:t>
            </a:r>
            <a:endParaRPr sz="2400">
              <a:latin typeface="Calibri"/>
              <a:cs typeface="Calibri"/>
            </a:endParaRPr>
          </a:p>
          <a:p>
            <a:pPr marL="355600" marR="1633855" indent="-343535">
              <a:lnSpc>
                <a:spcPct val="110000"/>
              </a:lnSpc>
              <a:spcBef>
                <a:spcPts val="101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Separate</a:t>
            </a:r>
            <a:r>
              <a:rPr sz="2400" spc="-1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administration</a:t>
            </a:r>
            <a:r>
              <a:rPr sz="2400" spc="-1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domains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Apply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place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 software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crypto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libraries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300" y="2072639"/>
            <a:ext cx="6723888" cy="37017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8505825" cy="5580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59889" y="1199388"/>
            <a:ext cx="7976234" cy="4555490"/>
            <a:chOff x="2159889" y="1199388"/>
            <a:chExt cx="7976234" cy="4555490"/>
          </a:xfrm>
        </p:grpSpPr>
        <p:sp>
          <p:nvSpPr>
            <p:cNvPr id="4" name="object 4"/>
            <p:cNvSpPr/>
            <p:nvPr/>
          </p:nvSpPr>
          <p:spPr>
            <a:xfrm>
              <a:off x="2169414" y="1600962"/>
              <a:ext cx="7957184" cy="3793490"/>
            </a:xfrm>
            <a:custGeom>
              <a:avLst/>
              <a:gdLst/>
              <a:ahLst/>
              <a:cxnLst/>
              <a:rect l="l" t="t" r="r" b="b"/>
              <a:pathLst>
                <a:path w="7957184" h="3793490">
                  <a:moveTo>
                    <a:pt x="0" y="1896617"/>
                  </a:moveTo>
                  <a:lnTo>
                    <a:pt x="2004" y="1835827"/>
                  </a:lnTo>
                  <a:lnTo>
                    <a:pt x="7978" y="1775515"/>
                  </a:lnTo>
                  <a:lnTo>
                    <a:pt x="17862" y="1715708"/>
                  </a:lnTo>
                  <a:lnTo>
                    <a:pt x="31595" y="1656436"/>
                  </a:lnTo>
                  <a:lnTo>
                    <a:pt x="49118" y="1597727"/>
                  </a:lnTo>
                  <a:lnTo>
                    <a:pt x="70370" y="1539609"/>
                  </a:lnTo>
                  <a:lnTo>
                    <a:pt x="95292" y="1482112"/>
                  </a:lnTo>
                  <a:lnTo>
                    <a:pt x="123824" y="1425264"/>
                  </a:lnTo>
                  <a:lnTo>
                    <a:pt x="155906" y="1369093"/>
                  </a:lnTo>
                  <a:lnTo>
                    <a:pt x="191477" y="1313628"/>
                  </a:lnTo>
                  <a:lnTo>
                    <a:pt x="230478" y="1258898"/>
                  </a:lnTo>
                  <a:lnTo>
                    <a:pt x="272848" y="1204931"/>
                  </a:lnTo>
                  <a:lnTo>
                    <a:pt x="318529" y="1151756"/>
                  </a:lnTo>
                  <a:lnTo>
                    <a:pt x="367459" y="1099401"/>
                  </a:lnTo>
                  <a:lnTo>
                    <a:pt x="419580" y="1047895"/>
                  </a:lnTo>
                  <a:lnTo>
                    <a:pt x="474830" y="997267"/>
                  </a:lnTo>
                  <a:lnTo>
                    <a:pt x="503610" y="972291"/>
                  </a:lnTo>
                  <a:lnTo>
                    <a:pt x="533150" y="947545"/>
                  </a:lnTo>
                  <a:lnTo>
                    <a:pt x="563443" y="923033"/>
                  </a:lnTo>
                  <a:lnTo>
                    <a:pt x="594480" y="898757"/>
                  </a:lnTo>
                  <a:lnTo>
                    <a:pt x="626256" y="874723"/>
                  </a:lnTo>
                  <a:lnTo>
                    <a:pt x="658761" y="850933"/>
                  </a:lnTo>
                  <a:lnTo>
                    <a:pt x="691988" y="827391"/>
                  </a:lnTo>
                  <a:lnTo>
                    <a:pt x="725931" y="804101"/>
                  </a:lnTo>
                  <a:lnTo>
                    <a:pt x="760581" y="781066"/>
                  </a:lnTo>
                  <a:lnTo>
                    <a:pt x="795932" y="758289"/>
                  </a:lnTo>
                  <a:lnTo>
                    <a:pt x="831974" y="735775"/>
                  </a:lnTo>
                  <a:lnTo>
                    <a:pt x="868702" y="713527"/>
                  </a:lnTo>
                  <a:lnTo>
                    <a:pt x="906108" y="691548"/>
                  </a:lnTo>
                  <a:lnTo>
                    <a:pt x="944183" y="669841"/>
                  </a:lnTo>
                  <a:lnTo>
                    <a:pt x="982921" y="648412"/>
                  </a:lnTo>
                  <a:lnTo>
                    <a:pt x="1022314" y="627263"/>
                  </a:lnTo>
                  <a:lnTo>
                    <a:pt x="1062355" y="606397"/>
                  </a:lnTo>
                  <a:lnTo>
                    <a:pt x="1103036" y="585819"/>
                  </a:lnTo>
                  <a:lnTo>
                    <a:pt x="1144349" y="565531"/>
                  </a:lnTo>
                  <a:lnTo>
                    <a:pt x="1186287" y="545538"/>
                  </a:lnTo>
                  <a:lnTo>
                    <a:pt x="1228843" y="525843"/>
                  </a:lnTo>
                  <a:lnTo>
                    <a:pt x="1272009" y="506449"/>
                  </a:lnTo>
                  <a:lnTo>
                    <a:pt x="1315778" y="487361"/>
                  </a:lnTo>
                  <a:lnTo>
                    <a:pt x="1360141" y="468581"/>
                  </a:lnTo>
                  <a:lnTo>
                    <a:pt x="1405093" y="450114"/>
                  </a:lnTo>
                  <a:lnTo>
                    <a:pt x="1450624" y="431962"/>
                  </a:lnTo>
                  <a:lnTo>
                    <a:pt x="1496728" y="414130"/>
                  </a:lnTo>
                  <a:lnTo>
                    <a:pt x="1543397" y="396621"/>
                  </a:lnTo>
                  <a:lnTo>
                    <a:pt x="1590624" y="379439"/>
                  </a:lnTo>
                  <a:lnTo>
                    <a:pt x="1638401" y="362586"/>
                  </a:lnTo>
                  <a:lnTo>
                    <a:pt x="1686720" y="346068"/>
                  </a:lnTo>
                  <a:lnTo>
                    <a:pt x="1735575" y="329886"/>
                  </a:lnTo>
                  <a:lnTo>
                    <a:pt x="1784957" y="314046"/>
                  </a:lnTo>
                  <a:lnTo>
                    <a:pt x="1834860" y="298550"/>
                  </a:lnTo>
                  <a:lnTo>
                    <a:pt x="1885275" y="283402"/>
                  </a:lnTo>
                  <a:lnTo>
                    <a:pt x="1936195" y="268606"/>
                  </a:lnTo>
                  <a:lnTo>
                    <a:pt x="1987613" y="254164"/>
                  </a:lnTo>
                  <a:lnTo>
                    <a:pt x="2039521" y="240082"/>
                  </a:lnTo>
                  <a:lnTo>
                    <a:pt x="2091911" y="226362"/>
                  </a:lnTo>
                  <a:lnTo>
                    <a:pt x="2144777" y="213007"/>
                  </a:lnTo>
                  <a:lnTo>
                    <a:pt x="2198111" y="200023"/>
                  </a:lnTo>
                  <a:lnTo>
                    <a:pt x="2251904" y="187411"/>
                  </a:lnTo>
                  <a:lnTo>
                    <a:pt x="2306151" y="175176"/>
                  </a:lnTo>
                  <a:lnTo>
                    <a:pt x="2360842" y="163321"/>
                  </a:lnTo>
                  <a:lnTo>
                    <a:pt x="2415971" y="151849"/>
                  </a:lnTo>
                  <a:lnTo>
                    <a:pt x="2471531" y="140765"/>
                  </a:lnTo>
                  <a:lnTo>
                    <a:pt x="2527513" y="130072"/>
                  </a:lnTo>
                  <a:lnTo>
                    <a:pt x="2583910" y="119774"/>
                  </a:lnTo>
                  <a:lnTo>
                    <a:pt x="2640715" y="109873"/>
                  </a:lnTo>
                  <a:lnTo>
                    <a:pt x="2697920" y="100374"/>
                  </a:lnTo>
                  <a:lnTo>
                    <a:pt x="2755518" y="91281"/>
                  </a:lnTo>
                  <a:lnTo>
                    <a:pt x="2813501" y="82596"/>
                  </a:lnTo>
                  <a:lnTo>
                    <a:pt x="2871862" y="74323"/>
                  </a:lnTo>
                  <a:lnTo>
                    <a:pt x="2930593" y="66467"/>
                  </a:lnTo>
                  <a:lnTo>
                    <a:pt x="2989687" y="59029"/>
                  </a:lnTo>
                  <a:lnTo>
                    <a:pt x="3049136" y="52015"/>
                  </a:lnTo>
                  <a:lnTo>
                    <a:pt x="3108932" y="45428"/>
                  </a:lnTo>
                  <a:lnTo>
                    <a:pt x="3169069" y="39270"/>
                  </a:lnTo>
                  <a:lnTo>
                    <a:pt x="3229539" y="33547"/>
                  </a:lnTo>
                  <a:lnTo>
                    <a:pt x="3290334" y="28261"/>
                  </a:lnTo>
                  <a:lnTo>
                    <a:pt x="3351447" y="23415"/>
                  </a:lnTo>
                  <a:lnTo>
                    <a:pt x="3412870" y="19015"/>
                  </a:lnTo>
                  <a:lnTo>
                    <a:pt x="3474596" y="15062"/>
                  </a:lnTo>
                  <a:lnTo>
                    <a:pt x="3536617" y="11561"/>
                  </a:lnTo>
                  <a:lnTo>
                    <a:pt x="3598925" y="8515"/>
                  </a:lnTo>
                  <a:lnTo>
                    <a:pt x="3661514" y="5928"/>
                  </a:lnTo>
                  <a:lnTo>
                    <a:pt x="3724376" y="3803"/>
                  </a:lnTo>
                  <a:lnTo>
                    <a:pt x="3787503" y="2144"/>
                  </a:lnTo>
                  <a:lnTo>
                    <a:pt x="3850888" y="955"/>
                  </a:lnTo>
                  <a:lnTo>
                    <a:pt x="3914523" y="239"/>
                  </a:lnTo>
                  <a:lnTo>
                    <a:pt x="3978402" y="0"/>
                  </a:lnTo>
                  <a:lnTo>
                    <a:pt x="4042280" y="239"/>
                  </a:lnTo>
                  <a:lnTo>
                    <a:pt x="4105915" y="955"/>
                  </a:lnTo>
                  <a:lnTo>
                    <a:pt x="4169300" y="2144"/>
                  </a:lnTo>
                  <a:lnTo>
                    <a:pt x="4232427" y="3803"/>
                  </a:lnTo>
                  <a:lnTo>
                    <a:pt x="4295289" y="5928"/>
                  </a:lnTo>
                  <a:lnTo>
                    <a:pt x="4357878" y="8515"/>
                  </a:lnTo>
                  <a:lnTo>
                    <a:pt x="4420186" y="11561"/>
                  </a:lnTo>
                  <a:lnTo>
                    <a:pt x="4482207" y="15062"/>
                  </a:lnTo>
                  <a:lnTo>
                    <a:pt x="4543933" y="19015"/>
                  </a:lnTo>
                  <a:lnTo>
                    <a:pt x="4605356" y="23415"/>
                  </a:lnTo>
                  <a:lnTo>
                    <a:pt x="4666469" y="28261"/>
                  </a:lnTo>
                  <a:lnTo>
                    <a:pt x="4727264" y="33547"/>
                  </a:lnTo>
                  <a:lnTo>
                    <a:pt x="4787734" y="39270"/>
                  </a:lnTo>
                  <a:lnTo>
                    <a:pt x="4847871" y="45428"/>
                  </a:lnTo>
                  <a:lnTo>
                    <a:pt x="4907667" y="52015"/>
                  </a:lnTo>
                  <a:lnTo>
                    <a:pt x="4967116" y="59029"/>
                  </a:lnTo>
                  <a:lnTo>
                    <a:pt x="5026210" y="66467"/>
                  </a:lnTo>
                  <a:lnTo>
                    <a:pt x="5084941" y="74323"/>
                  </a:lnTo>
                  <a:lnTo>
                    <a:pt x="5143302" y="82596"/>
                  </a:lnTo>
                  <a:lnTo>
                    <a:pt x="5201285" y="91281"/>
                  </a:lnTo>
                  <a:lnTo>
                    <a:pt x="5258883" y="100374"/>
                  </a:lnTo>
                  <a:lnTo>
                    <a:pt x="5316088" y="109873"/>
                  </a:lnTo>
                  <a:lnTo>
                    <a:pt x="5372893" y="119774"/>
                  </a:lnTo>
                  <a:lnTo>
                    <a:pt x="5429290" y="130072"/>
                  </a:lnTo>
                  <a:lnTo>
                    <a:pt x="5485272" y="140765"/>
                  </a:lnTo>
                  <a:lnTo>
                    <a:pt x="5540832" y="151849"/>
                  </a:lnTo>
                  <a:lnTo>
                    <a:pt x="5595961" y="163321"/>
                  </a:lnTo>
                  <a:lnTo>
                    <a:pt x="5650652" y="175176"/>
                  </a:lnTo>
                  <a:lnTo>
                    <a:pt x="5704899" y="187411"/>
                  </a:lnTo>
                  <a:lnTo>
                    <a:pt x="5758692" y="200023"/>
                  </a:lnTo>
                  <a:lnTo>
                    <a:pt x="5812026" y="213007"/>
                  </a:lnTo>
                  <a:lnTo>
                    <a:pt x="5864892" y="226362"/>
                  </a:lnTo>
                  <a:lnTo>
                    <a:pt x="5917282" y="240082"/>
                  </a:lnTo>
                  <a:lnTo>
                    <a:pt x="5969190" y="254164"/>
                  </a:lnTo>
                  <a:lnTo>
                    <a:pt x="6020608" y="268606"/>
                  </a:lnTo>
                  <a:lnTo>
                    <a:pt x="6071528" y="283402"/>
                  </a:lnTo>
                  <a:lnTo>
                    <a:pt x="6121943" y="298550"/>
                  </a:lnTo>
                  <a:lnTo>
                    <a:pt x="6171846" y="314046"/>
                  </a:lnTo>
                  <a:lnTo>
                    <a:pt x="6221228" y="329886"/>
                  </a:lnTo>
                  <a:lnTo>
                    <a:pt x="6270083" y="346068"/>
                  </a:lnTo>
                  <a:lnTo>
                    <a:pt x="6318402" y="362586"/>
                  </a:lnTo>
                  <a:lnTo>
                    <a:pt x="6366179" y="379439"/>
                  </a:lnTo>
                  <a:lnTo>
                    <a:pt x="6413406" y="396621"/>
                  </a:lnTo>
                  <a:lnTo>
                    <a:pt x="6460075" y="414130"/>
                  </a:lnTo>
                  <a:lnTo>
                    <a:pt x="6506179" y="431962"/>
                  </a:lnTo>
                  <a:lnTo>
                    <a:pt x="6551710" y="450114"/>
                  </a:lnTo>
                  <a:lnTo>
                    <a:pt x="6596662" y="468581"/>
                  </a:lnTo>
                  <a:lnTo>
                    <a:pt x="6641025" y="487361"/>
                  </a:lnTo>
                  <a:lnTo>
                    <a:pt x="6684794" y="506449"/>
                  </a:lnTo>
                  <a:lnTo>
                    <a:pt x="6727960" y="525843"/>
                  </a:lnTo>
                  <a:lnTo>
                    <a:pt x="6770516" y="545538"/>
                  </a:lnTo>
                  <a:lnTo>
                    <a:pt x="6812454" y="565531"/>
                  </a:lnTo>
                  <a:lnTo>
                    <a:pt x="6853767" y="585819"/>
                  </a:lnTo>
                  <a:lnTo>
                    <a:pt x="6894448" y="606397"/>
                  </a:lnTo>
                  <a:lnTo>
                    <a:pt x="6934489" y="627263"/>
                  </a:lnTo>
                  <a:lnTo>
                    <a:pt x="6973882" y="648412"/>
                  </a:lnTo>
                  <a:lnTo>
                    <a:pt x="7012620" y="669841"/>
                  </a:lnTo>
                  <a:lnTo>
                    <a:pt x="7050695" y="691548"/>
                  </a:lnTo>
                  <a:lnTo>
                    <a:pt x="7088101" y="713527"/>
                  </a:lnTo>
                  <a:lnTo>
                    <a:pt x="7124829" y="735775"/>
                  </a:lnTo>
                  <a:lnTo>
                    <a:pt x="7160871" y="758289"/>
                  </a:lnTo>
                  <a:lnTo>
                    <a:pt x="7196222" y="781066"/>
                  </a:lnTo>
                  <a:lnTo>
                    <a:pt x="7230872" y="804101"/>
                  </a:lnTo>
                  <a:lnTo>
                    <a:pt x="7264815" y="827391"/>
                  </a:lnTo>
                  <a:lnTo>
                    <a:pt x="7298042" y="850933"/>
                  </a:lnTo>
                  <a:lnTo>
                    <a:pt x="7330547" y="874723"/>
                  </a:lnTo>
                  <a:lnTo>
                    <a:pt x="7362323" y="898757"/>
                  </a:lnTo>
                  <a:lnTo>
                    <a:pt x="7393360" y="923033"/>
                  </a:lnTo>
                  <a:lnTo>
                    <a:pt x="7423653" y="947545"/>
                  </a:lnTo>
                  <a:lnTo>
                    <a:pt x="7453193" y="972291"/>
                  </a:lnTo>
                  <a:lnTo>
                    <a:pt x="7481973" y="997267"/>
                  </a:lnTo>
                  <a:lnTo>
                    <a:pt x="7537223" y="1047895"/>
                  </a:lnTo>
                  <a:lnTo>
                    <a:pt x="7589344" y="1099401"/>
                  </a:lnTo>
                  <a:lnTo>
                    <a:pt x="7638274" y="1151756"/>
                  </a:lnTo>
                  <a:lnTo>
                    <a:pt x="7683955" y="1204931"/>
                  </a:lnTo>
                  <a:lnTo>
                    <a:pt x="7726325" y="1258898"/>
                  </a:lnTo>
                  <a:lnTo>
                    <a:pt x="7765326" y="1313628"/>
                  </a:lnTo>
                  <a:lnTo>
                    <a:pt x="7800897" y="1369093"/>
                  </a:lnTo>
                  <a:lnTo>
                    <a:pt x="7832979" y="1425264"/>
                  </a:lnTo>
                  <a:lnTo>
                    <a:pt x="7861511" y="1482112"/>
                  </a:lnTo>
                  <a:lnTo>
                    <a:pt x="7886433" y="1539609"/>
                  </a:lnTo>
                  <a:lnTo>
                    <a:pt x="7907685" y="1597727"/>
                  </a:lnTo>
                  <a:lnTo>
                    <a:pt x="7925208" y="1656436"/>
                  </a:lnTo>
                  <a:lnTo>
                    <a:pt x="7938941" y="1715708"/>
                  </a:lnTo>
                  <a:lnTo>
                    <a:pt x="7948825" y="1775515"/>
                  </a:lnTo>
                  <a:lnTo>
                    <a:pt x="7954799" y="1835827"/>
                  </a:lnTo>
                  <a:lnTo>
                    <a:pt x="7956804" y="1896617"/>
                  </a:lnTo>
                  <a:lnTo>
                    <a:pt x="7956301" y="1927070"/>
                  </a:lnTo>
                  <a:lnTo>
                    <a:pt x="7952304" y="1987625"/>
                  </a:lnTo>
                  <a:lnTo>
                    <a:pt x="7944368" y="2047689"/>
                  </a:lnTo>
                  <a:lnTo>
                    <a:pt x="7932552" y="2107232"/>
                  </a:lnTo>
                  <a:lnTo>
                    <a:pt x="7916916" y="2166226"/>
                  </a:lnTo>
                  <a:lnTo>
                    <a:pt x="7897521" y="2224643"/>
                  </a:lnTo>
                  <a:lnTo>
                    <a:pt x="7874427" y="2282454"/>
                  </a:lnTo>
                  <a:lnTo>
                    <a:pt x="7847692" y="2339630"/>
                  </a:lnTo>
                  <a:lnTo>
                    <a:pt x="7817378" y="2396143"/>
                  </a:lnTo>
                  <a:lnTo>
                    <a:pt x="7783544" y="2451964"/>
                  </a:lnTo>
                  <a:lnTo>
                    <a:pt x="7746251" y="2507065"/>
                  </a:lnTo>
                  <a:lnTo>
                    <a:pt x="7705558" y="2561418"/>
                  </a:lnTo>
                  <a:lnTo>
                    <a:pt x="7661524" y="2614992"/>
                  </a:lnTo>
                  <a:lnTo>
                    <a:pt x="7614211" y="2667761"/>
                  </a:lnTo>
                  <a:lnTo>
                    <a:pt x="7563679" y="2719695"/>
                  </a:lnTo>
                  <a:lnTo>
                    <a:pt x="7509986" y="2770765"/>
                  </a:lnTo>
                  <a:lnTo>
                    <a:pt x="7453193" y="2820944"/>
                  </a:lnTo>
                  <a:lnTo>
                    <a:pt x="7423653" y="2845690"/>
                  </a:lnTo>
                  <a:lnTo>
                    <a:pt x="7393360" y="2870202"/>
                  </a:lnTo>
                  <a:lnTo>
                    <a:pt x="7362323" y="2894478"/>
                  </a:lnTo>
                  <a:lnTo>
                    <a:pt x="7330547" y="2918512"/>
                  </a:lnTo>
                  <a:lnTo>
                    <a:pt x="7298042" y="2942302"/>
                  </a:lnTo>
                  <a:lnTo>
                    <a:pt x="7264815" y="2965844"/>
                  </a:lnTo>
                  <a:lnTo>
                    <a:pt x="7230872" y="2989134"/>
                  </a:lnTo>
                  <a:lnTo>
                    <a:pt x="7196222" y="3012169"/>
                  </a:lnTo>
                  <a:lnTo>
                    <a:pt x="7160871" y="3034946"/>
                  </a:lnTo>
                  <a:lnTo>
                    <a:pt x="7124829" y="3057460"/>
                  </a:lnTo>
                  <a:lnTo>
                    <a:pt x="7088101" y="3079708"/>
                  </a:lnTo>
                  <a:lnTo>
                    <a:pt x="7050695" y="3101687"/>
                  </a:lnTo>
                  <a:lnTo>
                    <a:pt x="7012620" y="3123394"/>
                  </a:lnTo>
                  <a:lnTo>
                    <a:pt x="6973882" y="3144823"/>
                  </a:lnTo>
                  <a:lnTo>
                    <a:pt x="6934489" y="3165972"/>
                  </a:lnTo>
                  <a:lnTo>
                    <a:pt x="6894448" y="3186838"/>
                  </a:lnTo>
                  <a:lnTo>
                    <a:pt x="6853767" y="3207416"/>
                  </a:lnTo>
                  <a:lnTo>
                    <a:pt x="6812454" y="3227704"/>
                  </a:lnTo>
                  <a:lnTo>
                    <a:pt x="6770516" y="3247697"/>
                  </a:lnTo>
                  <a:lnTo>
                    <a:pt x="6727960" y="3267392"/>
                  </a:lnTo>
                  <a:lnTo>
                    <a:pt x="6684794" y="3286786"/>
                  </a:lnTo>
                  <a:lnTo>
                    <a:pt x="6641025" y="3305874"/>
                  </a:lnTo>
                  <a:lnTo>
                    <a:pt x="6596662" y="3324654"/>
                  </a:lnTo>
                  <a:lnTo>
                    <a:pt x="6551710" y="3343121"/>
                  </a:lnTo>
                  <a:lnTo>
                    <a:pt x="6506179" y="3361273"/>
                  </a:lnTo>
                  <a:lnTo>
                    <a:pt x="6460075" y="3379105"/>
                  </a:lnTo>
                  <a:lnTo>
                    <a:pt x="6413406" y="3396614"/>
                  </a:lnTo>
                  <a:lnTo>
                    <a:pt x="6366179" y="3413796"/>
                  </a:lnTo>
                  <a:lnTo>
                    <a:pt x="6318402" y="3430649"/>
                  </a:lnTo>
                  <a:lnTo>
                    <a:pt x="6270083" y="3447167"/>
                  </a:lnTo>
                  <a:lnTo>
                    <a:pt x="6221228" y="3463349"/>
                  </a:lnTo>
                  <a:lnTo>
                    <a:pt x="6171846" y="3479189"/>
                  </a:lnTo>
                  <a:lnTo>
                    <a:pt x="6121943" y="3494685"/>
                  </a:lnTo>
                  <a:lnTo>
                    <a:pt x="6071528" y="3509833"/>
                  </a:lnTo>
                  <a:lnTo>
                    <a:pt x="6020608" y="3524629"/>
                  </a:lnTo>
                  <a:lnTo>
                    <a:pt x="5969190" y="3539071"/>
                  </a:lnTo>
                  <a:lnTo>
                    <a:pt x="5917282" y="3553153"/>
                  </a:lnTo>
                  <a:lnTo>
                    <a:pt x="5864892" y="3566873"/>
                  </a:lnTo>
                  <a:lnTo>
                    <a:pt x="5812026" y="3580228"/>
                  </a:lnTo>
                  <a:lnTo>
                    <a:pt x="5758692" y="3593212"/>
                  </a:lnTo>
                  <a:lnTo>
                    <a:pt x="5704899" y="3605824"/>
                  </a:lnTo>
                  <a:lnTo>
                    <a:pt x="5650652" y="3618059"/>
                  </a:lnTo>
                  <a:lnTo>
                    <a:pt x="5595961" y="3629914"/>
                  </a:lnTo>
                  <a:lnTo>
                    <a:pt x="5540832" y="3641386"/>
                  </a:lnTo>
                  <a:lnTo>
                    <a:pt x="5485272" y="3652470"/>
                  </a:lnTo>
                  <a:lnTo>
                    <a:pt x="5429290" y="3663163"/>
                  </a:lnTo>
                  <a:lnTo>
                    <a:pt x="5372893" y="3673461"/>
                  </a:lnTo>
                  <a:lnTo>
                    <a:pt x="5316088" y="3683362"/>
                  </a:lnTo>
                  <a:lnTo>
                    <a:pt x="5258883" y="3692861"/>
                  </a:lnTo>
                  <a:lnTo>
                    <a:pt x="5201285" y="3701954"/>
                  </a:lnTo>
                  <a:lnTo>
                    <a:pt x="5143302" y="3710639"/>
                  </a:lnTo>
                  <a:lnTo>
                    <a:pt x="5084941" y="3718912"/>
                  </a:lnTo>
                  <a:lnTo>
                    <a:pt x="5026210" y="3726768"/>
                  </a:lnTo>
                  <a:lnTo>
                    <a:pt x="4967116" y="3734206"/>
                  </a:lnTo>
                  <a:lnTo>
                    <a:pt x="4907667" y="3741220"/>
                  </a:lnTo>
                  <a:lnTo>
                    <a:pt x="4847871" y="3747807"/>
                  </a:lnTo>
                  <a:lnTo>
                    <a:pt x="4787734" y="3753965"/>
                  </a:lnTo>
                  <a:lnTo>
                    <a:pt x="4727264" y="3759688"/>
                  </a:lnTo>
                  <a:lnTo>
                    <a:pt x="4666469" y="3764974"/>
                  </a:lnTo>
                  <a:lnTo>
                    <a:pt x="4605356" y="3769820"/>
                  </a:lnTo>
                  <a:lnTo>
                    <a:pt x="4543933" y="3774220"/>
                  </a:lnTo>
                  <a:lnTo>
                    <a:pt x="4482207" y="3778173"/>
                  </a:lnTo>
                  <a:lnTo>
                    <a:pt x="4420186" y="3781674"/>
                  </a:lnTo>
                  <a:lnTo>
                    <a:pt x="4357878" y="3784720"/>
                  </a:lnTo>
                  <a:lnTo>
                    <a:pt x="4295289" y="3787307"/>
                  </a:lnTo>
                  <a:lnTo>
                    <a:pt x="4232427" y="3789432"/>
                  </a:lnTo>
                  <a:lnTo>
                    <a:pt x="4169300" y="3791091"/>
                  </a:lnTo>
                  <a:lnTo>
                    <a:pt x="4105915" y="3792280"/>
                  </a:lnTo>
                  <a:lnTo>
                    <a:pt x="4042280" y="3792996"/>
                  </a:lnTo>
                  <a:lnTo>
                    <a:pt x="3978402" y="3793236"/>
                  </a:lnTo>
                  <a:lnTo>
                    <a:pt x="3914523" y="3792996"/>
                  </a:lnTo>
                  <a:lnTo>
                    <a:pt x="3850888" y="3792280"/>
                  </a:lnTo>
                  <a:lnTo>
                    <a:pt x="3787503" y="3791091"/>
                  </a:lnTo>
                  <a:lnTo>
                    <a:pt x="3724376" y="3789432"/>
                  </a:lnTo>
                  <a:lnTo>
                    <a:pt x="3661514" y="3787307"/>
                  </a:lnTo>
                  <a:lnTo>
                    <a:pt x="3598925" y="3784720"/>
                  </a:lnTo>
                  <a:lnTo>
                    <a:pt x="3536617" y="3781674"/>
                  </a:lnTo>
                  <a:lnTo>
                    <a:pt x="3474596" y="3778173"/>
                  </a:lnTo>
                  <a:lnTo>
                    <a:pt x="3412870" y="3774220"/>
                  </a:lnTo>
                  <a:lnTo>
                    <a:pt x="3351447" y="3769820"/>
                  </a:lnTo>
                  <a:lnTo>
                    <a:pt x="3290334" y="3764974"/>
                  </a:lnTo>
                  <a:lnTo>
                    <a:pt x="3229539" y="3759688"/>
                  </a:lnTo>
                  <a:lnTo>
                    <a:pt x="3169069" y="3753965"/>
                  </a:lnTo>
                  <a:lnTo>
                    <a:pt x="3108932" y="3747807"/>
                  </a:lnTo>
                  <a:lnTo>
                    <a:pt x="3049136" y="3741220"/>
                  </a:lnTo>
                  <a:lnTo>
                    <a:pt x="2989687" y="3734206"/>
                  </a:lnTo>
                  <a:lnTo>
                    <a:pt x="2930593" y="3726768"/>
                  </a:lnTo>
                  <a:lnTo>
                    <a:pt x="2871862" y="3718912"/>
                  </a:lnTo>
                  <a:lnTo>
                    <a:pt x="2813501" y="3710639"/>
                  </a:lnTo>
                  <a:lnTo>
                    <a:pt x="2755518" y="3701954"/>
                  </a:lnTo>
                  <a:lnTo>
                    <a:pt x="2697920" y="3692861"/>
                  </a:lnTo>
                  <a:lnTo>
                    <a:pt x="2640715" y="3683362"/>
                  </a:lnTo>
                  <a:lnTo>
                    <a:pt x="2583910" y="3673461"/>
                  </a:lnTo>
                  <a:lnTo>
                    <a:pt x="2527513" y="3663163"/>
                  </a:lnTo>
                  <a:lnTo>
                    <a:pt x="2471531" y="3652470"/>
                  </a:lnTo>
                  <a:lnTo>
                    <a:pt x="2415971" y="3641386"/>
                  </a:lnTo>
                  <a:lnTo>
                    <a:pt x="2360842" y="3629914"/>
                  </a:lnTo>
                  <a:lnTo>
                    <a:pt x="2306151" y="3618059"/>
                  </a:lnTo>
                  <a:lnTo>
                    <a:pt x="2251904" y="3605824"/>
                  </a:lnTo>
                  <a:lnTo>
                    <a:pt x="2198111" y="3593212"/>
                  </a:lnTo>
                  <a:lnTo>
                    <a:pt x="2144777" y="3580228"/>
                  </a:lnTo>
                  <a:lnTo>
                    <a:pt x="2091911" y="3566873"/>
                  </a:lnTo>
                  <a:lnTo>
                    <a:pt x="2039521" y="3553153"/>
                  </a:lnTo>
                  <a:lnTo>
                    <a:pt x="1987613" y="3539071"/>
                  </a:lnTo>
                  <a:lnTo>
                    <a:pt x="1936195" y="3524629"/>
                  </a:lnTo>
                  <a:lnTo>
                    <a:pt x="1885275" y="3509833"/>
                  </a:lnTo>
                  <a:lnTo>
                    <a:pt x="1834860" y="3494685"/>
                  </a:lnTo>
                  <a:lnTo>
                    <a:pt x="1784957" y="3479189"/>
                  </a:lnTo>
                  <a:lnTo>
                    <a:pt x="1735575" y="3463349"/>
                  </a:lnTo>
                  <a:lnTo>
                    <a:pt x="1686720" y="3447167"/>
                  </a:lnTo>
                  <a:lnTo>
                    <a:pt x="1638401" y="3430649"/>
                  </a:lnTo>
                  <a:lnTo>
                    <a:pt x="1590624" y="3413796"/>
                  </a:lnTo>
                  <a:lnTo>
                    <a:pt x="1543397" y="3396614"/>
                  </a:lnTo>
                  <a:lnTo>
                    <a:pt x="1496728" y="3379105"/>
                  </a:lnTo>
                  <a:lnTo>
                    <a:pt x="1450624" y="3361273"/>
                  </a:lnTo>
                  <a:lnTo>
                    <a:pt x="1405093" y="3343121"/>
                  </a:lnTo>
                  <a:lnTo>
                    <a:pt x="1360141" y="3324654"/>
                  </a:lnTo>
                  <a:lnTo>
                    <a:pt x="1315778" y="3305874"/>
                  </a:lnTo>
                  <a:lnTo>
                    <a:pt x="1272009" y="3286786"/>
                  </a:lnTo>
                  <a:lnTo>
                    <a:pt x="1228843" y="3267392"/>
                  </a:lnTo>
                  <a:lnTo>
                    <a:pt x="1186287" y="3247697"/>
                  </a:lnTo>
                  <a:lnTo>
                    <a:pt x="1144349" y="3227704"/>
                  </a:lnTo>
                  <a:lnTo>
                    <a:pt x="1103036" y="3207416"/>
                  </a:lnTo>
                  <a:lnTo>
                    <a:pt x="1062355" y="3186838"/>
                  </a:lnTo>
                  <a:lnTo>
                    <a:pt x="1022314" y="3165972"/>
                  </a:lnTo>
                  <a:lnTo>
                    <a:pt x="982921" y="3144823"/>
                  </a:lnTo>
                  <a:lnTo>
                    <a:pt x="944183" y="3123394"/>
                  </a:lnTo>
                  <a:lnTo>
                    <a:pt x="906108" y="3101687"/>
                  </a:lnTo>
                  <a:lnTo>
                    <a:pt x="868702" y="3079708"/>
                  </a:lnTo>
                  <a:lnTo>
                    <a:pt x="831974" y="3057460"/>
                  </a:lnTo>
                  <a:lnTo>
                    <a:pt x="795932" y="3034946"/>
                  </a:lnTo>
                  <a:lnTo>
                    <a:pt x="760581" y="3012169"/>
                  </a:lnTo>
                  <a:lnTo>
                    <a:pt x="725931" y="2989134"/>
                  </a:lnTo>
                  <a:lnTo>
                    <a:pt x="691988" y="2965844"/>
                  </a:lnTo>
                  <a:lnTo>
                    <a:pt x="658761" y="2942302"/>
                  </a:lnTo>
                  <a:lnTo>
                    <a:pt x="626256" y="2918512"/>
                  </a:lnTo>
                  <a:lnTo>
                    <a:pt x="594480" y="2894478"/>
                  </a:lnTo>
                  <a:lnTo>
                    <a:pt x="563443" y="2870202"/>
                  </a:lnTo>
                  <a:lnTo>
                    <a:pt x="533150" y="2845690"/>
                  </a:lnTo>
                  <a:lnTo>
                    <a:pt x="503610" y="2820944"/>
                  </a:lnTo>
                  <a:lnTo>
                    <a:pt x="474830" y="2795968"/>
                  </a:lnTo>
                  <a:lnTo>
                    <a:pt x="419580" y="2745340"/>
                  </a:lnTo>
                  <a:lnTo>
                    <a:pt x="367459" y="2693834"/>
                  </a:lnTo>
                  <a:lnTo>
                    <a:pt x="318529" y="2641479"/>
                  </a:lnTo>
                  <a:lnTo>
                    <a:pt x="272848" y="2588304"/>
                  </a:lnTo>
                  <a:lnTo>
                    <a:pt x="230478" y="2534337"/>
                  </a:lnTo>
                  <a:lnTo>
                    <a:pt x="191477" y="2479607"/>
                  </a:lnTo>
                  <a:lnTo>
                    <a:pt x="155906" y="2424142"/>
                  </a:lnTo>
                  <a:lnTo>
                    <a:pt x="123824" y="2367971"/>
                  </a:lnTo>
                  <a:lnTo>
                    <a:pt x="95292" y="2311123"/>
                  </a:lnTo>
                  <a:lnTo>
                    <a:pt x="70370" y="2253626"/>
                  </a:lnTo>
                  <a:lnTo>
                    <a:pt x="49118" y="2195508"/>
                  </a:lnTo>
                  <a:lnTo>
                    <a:pt x="31595" y="2136799"/>
                  </a:lnTo>
                  <a:lnTo>
                    <a:pt x="17862" y="2077527"/>
                  </a:lnTo>
                  <a:lnTo>
                    <a:pt x="7978" y="2017720"/>
                  </a:lnTo>
                  <a:lnTo>
                    <a:pt x="2004" y="1957408"/>
                  </a:lnTo>
                  <a:lnTo>
                    <a:pt x="0" y="1896617"/>
                  </a:lnTo>
                  <a:close/>
                </a:path>
              </a:pathLst>
            </a:custGeom>
            <a:ln w="19050">
              <a:solidFill>
                <a:srgbClr val="131C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81016" y="1199388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75" y="0"/>
                  </a:moveTo>
                  <a:lnTo>
                    <a:pt x="409077" y="2352"/>
                  </a:lnTo>
                  <a:lnTo>
                    <a:pt x="363826" y="9255"/>
                  </a:lnTo>
                  <a:lnTo>
                    <a:pt x="320152" y="20481"/>
                  </a:lnTo>
                  <a:lnTo>
                    <a:pt x="278284" y="35802"/>
                  </a:lnTo>
                  <a:lnTo>
                    <a:pt x="238451" y="54987"/>
                  </a:lnTo>
                  <a:lnTo>
                    <a:pt x="200880" y="77808"/>
                  </a:lnTo>
                  <a:lnTo>
                    <a:pt x="165802" y="104037"/>
                  </a:lnTo>
                  <a:lnTo>
                    <a:pt x="133445" y="133445"/>
                  </a:lnTo>
                  <a:lnTo>
                    <a:pt x="104037" y="165802"/>
                  </a:lnTo>
                  <a:lnTo>
                    <a:pt x="77808" y="200880"/>
                  </a:lnTo>
                  <a:lnTo>
                    <a:pt x="54987" y="238451"/>
                  </a:lnTo>
                  <a:lnTo>
                    <a:pt x="35802" y="278284"/>
                  </a:lnTo>
                  <a:lnTo>
                    <a:pt x="20481" y="320152"/>
                  </a:lnTo>
                  <a:lnTo>
                    <a:pt x="9255" y="363826"/>
                  </a:lnTo>
                  <a:lnTo>
                    <a:pt x="2352" y="409077"/>
                  </a:lnTo>
                  <a:lnTo>
                    <a:pt x="0" y="455675"/>
                  </a:lnTo>
                  <a:lnTo>
                    <a:pt x="2352" y="502274"/>
                  </a:lnTo>
                  <a:lnTo>
                    <a:pt x="9255" y="547525"/>
                  </a:lnTo>
                  <a:lnTo>
                    <a:pt x="20481" y="591199"/>
                  </a:lnTo>
                  <a:lnTo>
                    <a:pt x="35802" y="633067"/>
                  </a:lnTo>
                  <a:lnTo>
                    <a:pt x="54987" y="672900"/>
                  </a:lnTo>
                  <a:lnTo>
                    <a:pt x="77808" y="710471"/>
                  </a:lnTo>
                  <a:lnTo>
                    <a:pt x="104037" y="745549"/>
                  </a:lnTo>
                  <a:lnTo>
                    <a:pt x="133445" y="777906"/>
                  </a:lnTo>
                  <a:lnTo>
                    <a:pt x="165802" y="807314"/>
                  </a:lnTo>
                  <a:lnTo>
                    <a:pt x="200880" y="833543"/>
                  </a:lnTo>
                  <a:lnTo>
                    <a:pt x="238451" y="856364"/>
                  </a:lnTo>
                  <a:lnTo>
                    <a:pt x="278284" y="875549"/>
                  </a:lnTo>
                  <a:lnTo>
                    <a:pt x="320152" y="890870"/>
                  </a:lnTo>
                  <a:lnTo>
                    <a:pt x="363826" y="902096"/>
                  </a:lnTo>
                  <a:lnTo>
                    <a:pt x="409077" y="908999"/>
                  </a:lnTo>
                  <a:lnTo>
                    <a:pt x="455675" y="911351"/>
                  </a:lnTo>
                  <a:lnTo>
                    <a:pt x="502274" y="908999"/>
                  </a:lnTo>
                  <a:lnTo>
                    <a:pt x="547525" y="902096"/>
                  </a:lnTo>
                  <a:lnTo>
                    <a:pt x="591199" y="890870"/>
                  </a:lnTo>
                  <a:lnTo>
                    <a:pt x="633067" y="875549"/>
                  </a:lnTo>
                  <a:lnTo>
                    <a:pt x="672900" y="856364"/>
                  </a:lnTo>
                  <a:lnTo>
                    <a:pt x="710471" y="833543"/>
                  </a:lnTo>
                  <a:lnTo>
                    <a:pt x="745549" y="807314"/>
                  </a:lnTo>
                  <a:lnTo>
                    <a:pt x="777906" y="777906"/>
                  </a:lnTo>
                  <a:lnTo>
                    <a:pt x="807314" y="745549"/>
                  </a:lnTo>
                  <a:lnTo>
                    <a:pt x="833543" y="710471"/>
                  </a:lnTo>
                  <a:lnTo>
                    <a:pt x="856364" y="672900"/>
                  </a:lnTo>
                  <a:lnTo>
                    <a:pt x="875549" y="633067"/>
                  </a:lnTo>
                  <a:lnTo>
                    <a:pt x="890870" y="591199"/>
                  </a:lnTo>
                  <a:lnTo>
                    <a:pt x="902096" y="547525"/>
                  </a:lnTo>
                  <a:lnTo>
                    <a:pt x="908999" y="502274"/>
                  </a:lnTo>
                  <a:lnTo>
                    <a:pt x="911351" y="455675"/>
                  </a:lnTo>
                  <a:lnTo>
                    <a:pt x="908999" y="409077"/>
                  </a:lnTo>
                  <a:lnTo>
                    <a:pt x="902096" y="363826"/>
                  </a:lnTo>
                  <a:lnTo>
                    <a:pt x="890870" y="320152"/>
                  </a:lnTo>
                  <a:lnTo>
                    <a:pt x="875549" y="278284"/>
                  </a:lnTo>
                  <a:lnTo>
                    <a:pt x="856364" y="238451"/>
                  </a:lnTo>
                  <a:lnTo>
                    <a:pt x="833543" y="200880"/>
                  </a:lnTo>
                  <a:lnTo>
                    <a:pt x="807314" y="165802"/>
                  </a:lnTo>
                  <a:lnTo>
                    <a:pt x="777906" y="133445"/>
                  </a:lnTo>
                  <a:lnTo>
                    <a:pt x="745549" y="104037"/>
                  </a:lnTo>
                  <a:lnTo>
                    <a:pt x="710471" y="77808"/>
                  </a:lnTo>
                  <a:lnTo>
                    <a:pt x="672900" y="54987"/>
                  </a:lnTo>
                  <a:lnTo>
                    <a:pt x="633067" y="35802"/>
                  </a:lnTo>
                  <a:lnTo>
                    <a:pt x="591199" y="20481"/>
                  </a:lnTo>
                  <a:lnTo>
                    <a:pt x="547525" y="9255"/>
                  </a:lnTo>
                  <a:lnTo>
                    <a:pt x="502274" y="2352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EBD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83914" y="1467485"/>
              <a:ext cx="367665" cy="259079"/>
            </a:xfrm>
            <a:custGeom>
              <a:avLst/>
              <a:gdLst/>
              <a:ahLst/>
              <a:cxnLst/>
              <a:rect l="l" t="t" r="r" b="b"/>
              <a:pathLst>
                <a:path w="367664" h="259080">
                  <a:moveTo>
                    <a:pt x="304593" y="126"/>
                  </a:moveTo>
                  <a:lnTo>
                    <a:pt x="303577" y="0"/>
                  </a:lnTo>
                  <a:lnTo>
                    <a:pt x="7921" y="140080"/>
                  </a:lnTo>
                  <a:lnTo>
                    <a:pt x="2526" y="144609"/>
                  </a:lnTo>
                  <a:lnTo>
                    <a:pt x="0" y="150875"/>
                  </a:lnTo>
                  <a:lnTo>
                    <a:pt x="545" y="157618"/>
                  </a:lnTo>
                  <a:lnTo>
                    <a:pt x="4365" y="163575"/>
                  </a:lnTo>
                  <a:lnTo>
                    <a:pt x="104949" y="257810"/>
                  </a:lnTo>
                  <a:lnTo>
                    <a:pt x="109902" y="258572"/>
                  </a:lnTo>
                  <a:lnTo>
                    <a:pt x="358822" y="142620"/>
                  </a:lnTo>
                  <a:lnTo>
                    <a:pt x="364537" y="140080"/>
                  </a:lnTo>
                  <a:lnTo>
                    <a:pt x="367077" y="133095"/>
                  </a:lnTo>
                  <a:lnTo>
                    <a:pt x="364664" y="127380"/>
                  </a:lnTo>
                  <a:lnTo>
                    <a:pt x="305355" y="762"/>
                  </a:lnTo>
                  <a:lnTo>
                    <a:pt x="304593" y="126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2908" y="1677797"/>
              <a:ext cx="147192" cy="1256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2100" y="1529334"/>
              <a:ext cx="212598" cy="1043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98008" y="1613916"/>
              <a:ext cx="376555" cy="208915"/>
            </a:xfrm>
            <a:custGeom>
              <a:avLst/>
              <a:gdLst/>
              <a:ahLst/>
              <a:cxnLst/>
              <a:rect l="l" t="t" r="r" b="b"/>
              <a:pathLst>
                <a:path w="376554" h="208914">
                  <a:moveTo>
                    <a:pt x="258571" y="0"/>
                  </a:moveTo>
                  <a:lnTo>
                    <a:pt x="0" y="120396"/>
                  </a:lnTo>
                  <a:lnTo>
                    <a:pt x="22351" y="141478"/>
                  </a:lnTo>
                  <a:lnTo>
                    <a:pt x="28701" y="142621"/>
                  </a:lnTo>
                  <a:lnTo>
                    <a:pt x="33908" y="139954"/>
                  </a:lnTo>
                  <a:lnTo>
                    <a:pt x="156082" y="81787"/>
                  </a:lnTo>
                  <a:lnTo>
                    <a:pt x="201040" y="153924"/>
                  </a:lnTo>
                  <a:lnTo>
                    <a:pt x="327025" y="153924"/>
                  </a:lnTo>
                  <a:lnTo>
                    <a:pt x="327025" y="175387"/>
                  </a:lnTo>
                  <a:lnTo>
                    <a:pt x="329614" y="188374"/>
                  </a:lnTo>
                  <a:lnTo>
                    <a:pt x="336692" y="198993"/>
                  </a:lnTo>
                  <a:lnTo>
                    <a:pt x="347223" y="206158"/>
                  </a:lnTo>
                  <a:lnTo>
                    <a:pt x="360171" y="208787"/>
                  </a:lnTo>
                  <a:lnTo>
                    <a:pt x="376427" y="208787"/>
                  </a:lnTo>
                  <a:lnTo>
                    <a:pt x="376427" y="65405"/>
                  </a:lnTo>
                  <a:lnTo>
                    <a:pt x="360425" y="65150"/>
                  </a:lnTo>
                  <a:lnTo>
                    <a:pt x="327151" y="98679"/>
                  </a:lnTo>
                  <a:lnTo>
                    <a:pt x="327151" y="119634"/>
                  </a:lnTo>
                  <a:lnTo>
                    <a:pt x="221233" y="119634"/>
                  </a:lnTo>
                  <a:lnTo>
                    <a:pt x="190626" y="65405"/>
                  </a:lnTo>
                  <a:lnTo>
                    <a:pt x="270382" y="27432"/>
                  </a:lnTo>
                  <a:lnTo>
                    <a:pt x="270890" y="26543"/>
                  </a:lnTo>
                  <a:lnTo>
                    <a:pt x="258571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0108" y="1621536"/>
              <a:ext cx="844550" cy="844550"/>
            </a:xfrm>
            <a:custGeom>
              <a:avLst/>
              <a:gdLst/>
              <a:ahLst/>
              <a:cxnLst/>
              <a:rect l="l" t="t" r="r" b="b"/>
              <a:pathLst>
                <a:path w="844550" h="844550">
                  <a:moveTo>
                    <a:pt x="422147" y="0"/>
                  </a:moveTo>
                  <a:lnTo>
                    <a:pt x="372911" y="2839"/>
                  </a:lnTo>
                  <a:lnTo>
                    <a:pt x="325345" y="11147"/>
                  </a:lnTo>
                  <a:lnTo>
                    <a:pt x="279764" y="24607"/>
                  </a:lnTo>
                  <a:lnTo>
                    <a:pt x="236486" y="42903"/>
                  </a:lnTo>
                  <a:lnTo>
                    <a:pt x="195827" y="65716"/>
                  </a:lnTo>
                  <a:lnTo>
                    <a:pt x="158105" y="92732"/>
                  </a:lnTo>
                  <a:lnTo>
                    <a:pt x="123634" y="123634"/>
                  </a:lnTo>
                  <a:lnTo>
                    <a:pt x="92732" y="158105"/>
                  </a:lnTo>
                  <a:lnTo>
                    <a:pt x="65716" y="195827"/>
                  </a:lnTo>
                  <a:lnTo>
                    <a:pt x="42903" y="236486"/>
                  </a:lnTo>
                  <a:lnTo>
                    <a:pt x="24607" y="279764"/>
                  </a:lnTo>
                  <a:lnTo>
                    <a:pt x="11147" y="325345"/>
                  </a:lnTo>
                  <a:lnTo>
                    <a:pt x="2839" y="372911"/>
                  </a:lnTo>
                  <a:lnTo>
                    <a:pt x="0" y="422148"/>
                  </a:lnTo>
                  <a:lnTo>
                    <a:pt x="2839" y="471384"/>
                  </a:lnTo>
                  <a:lnTo>
                    <a:pt x="11147" y="518950"/>
                  </a:lnTo>
                  <a:lnTo>
                    <a:pt x="24607" y="564531"/>
                  </a:lnTo>
                  <a:lnTo>
                    <a:pt x="42903" y="607809"/>
                  </a:lnTo>
                  <a:lnTo>
                    <a:pt x="65716" y="648468"/>
                  </a:lnTo>
                  <a:lnTo>
                    <a:pt x="92732" y="686190"/>
                  </a:lnTo>
                  <a:lnTo>
                    <a:pt x="123634" y="720661"/>
                  </a:lnTo>
                  <a:lnTo>
                    <a:pt x="158105" y="751563"/>
                  </a:lnTo>
                  <a:lnTo>
                    <a:pt x="195827" y="778579"/>
                  </a:lnTo>
                  <a:lnTo>
                    <a:pt x="236486" y="801392"/>
                  </a:lnTo>
                  <a:lnTo>
                    <a:pt x="279764" y="819688"/>
                  </a:lnTo>
                  <a:lnTo>
                    <a:pt x="325345" y="833148"/>
                  </a:lnTo>
                  <a:lnTo>
                    <a:pt x="372911" y="841456"/>
                  </a:lnTo>
                  <a:lnTo>
                    <a:pt x="422147" y="844296"/>
                  </a:lnTo>
                  <a:lnTo>
                    <a:pt x="471384" y="841456"/>
                  </a:lnTo>
                  <a:lnTo>
                    <a:pt x="518950" y="833148"/>
                  </a:lnTo>
                  <a:lnTo>
                    <a:pt x="564531" y="819688"/>
                  </a:lnTo>
                  <a:lnTo>
                    <a:pt x="607809" y="801392"/>
                  </a:lnTo>
                  <a:lnTo>
                    <a:pt x="648468" y="778579"/>
                  </a:lnTo>
                  <a:lnTo>
                    <a:pt x="686190" y="751563"/>
                  </a:lnTo>
                  <a:lnTo>
                    <a:pt x="720661" y="720661"/>
                  </a:lnTo>
                  <a:lnTo>
                    <a:pt x="751563" y="686190"/>
                  </a:lnTo>
                  <a:lnTo>
                    <a:pt x="778579" y="648468"/>
                  </a:lnTo>
                  <a:lnTo>
                    <a:pt x="801392" y="607809"/>
                  </a:lnTo>
                  <a:lnTo>
                    <a:pt x="819688" y="564531"/>
                  </a:lnTo>
                  <a:lnTo>
                    <a:pt x="833148" y="518950"/>
                  </a:lnTo>
                  <a:lnTo>
                    <a:pt x="841456" y="471384"/>
                  </a:lnTo>
                  <a:lnTo>
                    <a:pt x="844295" y="422148"/>
                  </a:lnTo>
                  <a:lnTo>
                    <a:pt x="841456" y="372911"/>
                  </a:lnTo>
                  <a:lnTo>
                    <a:pt x="833148" y="325345"/>
                  </a:lnTo>
                  <a:lnTo>
                    <a:pt x="819688" y="279764"/>
                  </a:lnTo>
                  <a:lnTo>
                    <a:pt x="801392" y="236486"/>
                  </a:lnTo>
                  <a:lnTo>
                    <a:pt x="778579" y="195827"/>
                  </a:lnTo>
                  <a:lnTo>
                    <a:pt x="751563" y="158105"/>
                  </a:lnTo>
                  <a:lnTo>
                    <a:pt x="720661" y="123634"/>
                  </a:lnTo>
                  <a:lnTo>
                    <a:pt x="686190" y="92732"/>
                  </a:lnTo>
                  <a:lnTo>
                    <a:pt x="648468" y="65716"/>
                  </a:lnTo>
                  <a:lnTo>
                    <a:pt x="607809" y="42903"/>
                  </a:lnTo>
                  <a:lnTo>
                    <a:pt x="564531" y="24607"/>
                  </a:lnTo>
                  <a:lnTo>
                    <a:pt x="518950" y="11147"/>
                  </a:lnTo>
                  <a:lnTo>
                    <a:pt x="471384" y="2839"/>
                  </a:lnTo>
                  <a:lnTo>
                    <a:pt x="422147" y="0"/>
                  </a:lnTo>
                  <a:close/>
                </a:path>
              </a:pathLst>
            </a:custGeom>
            <a:solidFill>
              <a:srgbClr val="B7DA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81644" y="1744980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59" h="911860">
                  <a:moveTo>
                    <a:pt x="455675" y="0"/>
                  </a:moveTo>
                  <a:lnTo>
                    <a:pt x="409077" y="2352"/>
                  </a:lnTo>
                  <a:lnTo>
                    <a:pt x="363826" y="9255"/>
                  </a:lnTo>
                  <a:lnTo>
                    <a:pt x="320152" y="20481"/>
                  </a:lnTo>
                  <a:lnTo>
                    <a:pt x="278284" y="35802"/>
                  </a:lnTo>
                  <a:lnTo>
                    <a:pt x="238451" y="54987"/>
                  </a:lnTo>
                  <a:lnTo>
                    <a:pt x="200880" y="77808"/>
                  </a:lnTo>
                  <a:lnTo>
                    <a:pt x="165802" y="104037"/>
                  </a:lnTo>
                  <a:lnTo>
                    <a:pt x="133445" y="133445"/>
                  </a:lnTo>
                  <a:lnTo>
                    <a:pt x="104037" y="165802"/>
                  </a:lnTo>
                  <a:lnTo>
                    <a:pt x="77808" y="200880"/>
                  </a:lnTo>
                  <a:lnTo>
                    <a:pt x="54987" y="238451"/>
                  </a:lnTo>
                  <a:lnTo>
                    <a:pt x="35802" y="278284"/>
                  </a:lnTo>
                  <a:lnTo>
                    <a:pt x="20481" y="320152"/>
                  </a:lnTo>
                  <a:lnTo>
                    <a:pt x="9255" y="363826"/>
                  </a:lnTo>
                  <a:lnTo>
                    <a:pt x="2352" y="409077"/>
                  </a:lnTo>
                  <a:lnTo>
                    <a:pt x="0" y="455675"/>
                  </a:lnTo>
                  <a:lnTo>
                    <a:pt x="2352" y="502274"/>
                  </a:lnTo>
                  <a:lnTo>
                    <a:pt x="9255" y="547525"/>
                  </a:lnTo>
                  <a:lnTo>
                    <a:pt x="20481" y="591199"/>
                  </a:lnTo>
                  <a:lnTo>
                    <a:pt x="35802" y="633067"/>
                  </a:lnTo>
                  <a:lnTo>
                    <a:pt x="54987" y="672900"/>
                  </a:lnTo>
                  <a:lnTo>
                    <a:pt x="77808" y="710471"/>
                  </a:lnTo>
                  <a:lnTo>
                    <a:pt x="104037" y="745549"/>
                  </a:lnTo>
                  <a:lnTo>
                    <a:pt x="133445" y="777906"/>
                  </a:lnTo>
                  <a:lnTo>
                    <a:pt x="165802" y="807314"/>
                  </a:lnTo>
                  <a:lnTo>
                    <a:pt x="200880" y="833543"/>
                  </a:lnTo>
                  <a:lnTo>
                    <a:pt x="238451" y="856364"/>
                  </a:lnTo>
                  <a:lnTo>
                    <a:pt x="278284" y="875549"/>
                  </a:lnTo>
                  <a:lnTo>
                    <a:pt x="320152" y="890870"/>
                  </a:lnTo>
                  <a:lnTo>
                    <a:pt x="363826" y="902096"/>
                  </a:lnTo>
                  <a:lnTo>
                    <a:pt x="409077" y="908999"/>
                  </a:lnTo>
                  <a:lnTo>
                    <a:pt x="455675" y="911352"/>
                  </a:lnTo>
                  <a:lnTo>
                    <a:pt x="502274" y="908999"/>
                  </a:lnTo>
                  <a:lnTo>
                    <a:pt x="547525" y="902096"/>
                  </a:lnTo>
                  <a:lnTo>
                    <a:pt x="591199" y="890870"/>
                  </a:lnTo>
                  <a:lnTo>
                    <a:pt x="633067" y="875549"/>
                  </a:lnTo>
                  <a:lnTo>
                    <a:pt x="672900" y="856364"/>
                  </a:lnTo>
                  <a:lnTo>
                    <a:pt x="710471" y="833543"/>
                  </a:lnTo>
                  <a:lnTo>
                    <a:pt x="745549" y="807314"/>
                  </a:lnTo>
                  <a:lnTo>
                    <a:pt x="777906" y="777906"/>
                  </a:lnTo>
                  <a:lnTo>
                    <a:pt x="807314" y="745549"/>
                  </a:lnTo>
                  <a:lnTo>
                    <a:pt x="833543" y="710471"/>
                  </a:lnTo>
                  <a:lnTo>
                    <a:pt x="856364" y="672900"/>
                  </a:lnTo>
                  <a:lnTo>
                    <a:pt x="875549" y="633067"/>
                  </a:lnTo>
                  <a:lnTo>
                    <a:pt x="890870" y="591199"/>
                  </a:lnTo>
                  <a:lnTo>
                    <a:pt x="902096" y="547525"/>
                  </a:lnTo>
                  <a:lnTo>
                    <a:pt x="908999" y="502274"/>
                  </a:lnTo>
                  <a:lnTo>
                    <a:pt x="911351" y="455675"/>
                  </a:lnTo>
                  <a:lnTo>
                    <a:pt x="908999" y="409077"/>
                  </a:lnTo>
                  <a:lnTo>
                    <a:pt x="902096" y="363826"/>
                  </a:lnTo>
                  <a:lnTo>
                    <a:pt x="890870" y="320152"/>
                  </a:lnTo>
                  <a:lnTo>
                    <a:pt x="875549" y="278284"/>
                  </a:lnTo>
                  <a:lnTo>
                    <a:pt x="856364" y="238451"/>
                  </a:lnTo>
                  <a:lnTo>
                    <a:pt x="833543" y="200880"/>
                  </a:lnTo>
                  <a:lnTo>
                    <a:pt x="807314" y="165802"/>
                  </a:lnTo>
                  <a:lnTo>
                    <a:pt x="777906" y="133445"/>
                  </a:lnTo>
                  <a:lnTo>
                    <a:pt x="745549" y="104037"/>
                  </a:lnTo>
                  <a:lnTo>
                    <a:pt x="710471" y="77808"/>
                  </a:lnTo>
                  <a:lnTo>
                    <a:pt x="672900" y="54987"/>
                  </a:lnTo>
                  <a:lnTo>
                    <a:pt x="633067" y="35802"/>
                  </a:lnTo>
                  <a:lnTo>
                    <a:pt x="591199" y="20481"/>
                  </a:lnTo>
                  <a:lnTo>
                    <a:pt x="547525" y="9255"/>
                  </a:lnTo>
                  <a:lnTo>
                    <a:pt x="502274" y="2352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D6D4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6904" y="4322064"/>
              <a:ext cx="906780" cy="908685"/>
            </a:xfrm>
            <a:custGeom>
              <a:avLst/>
              <a:gdLst/>
              <a:ahLst/>
              <a:cxnLst/>
              <a:rect l="l" t="t" r="r" b="b"/>
              <a:pathLst>
                <a:path w="906779" h="908685">
                  <a:moveTo>
                    <a:pt x="453390" y="0"/>
                  </a:moveTo>
                  <a:lnTo>
                    <a:pt x="407026" y="2344"/>
                  </a:lnTo>
                  <a:lnTo>
                    <a:pt x="362003" y="9226"/>
                  </a:lnTo>
                  <a:lnTo>
                    <a:pt x="318549" y="20417"/>
                  </a:lnTo>
                  <a:lnTo>
                    <a:pt x="276891" y="35688"/>
                  </a:lnTo>
                  <a:lnTo>
                    <a:pt x="237258" y="54812"/>
                  </a:lnTo>
                  <a:lnTo>
                    <a:pt x="199876" y="77561"/>
                  </a:lnTo>
                  <a:lnTo>
                    <a:pt x="164973" y="103705"/>
                  </a:lnTo>
                  <a:lnTo>
                    <a:pt x="132778" y="133016"/>
                  </a:lnTo>
                  <a:lnTo>
                    <a:pt x="103518" y="165267"/>
                  </a:lnTo>
                  <a:lnTo>
                    <a:pt x="77420" y="200229"/>
                  </a:lnTo>
                  <a:lnTo>
                    <a:pt x="54712" y="237674"/>
                  </a:lnTo>
                  <a:lnTo>
                    <a:pt x="35623" y="277373"/>
                  </a:lnTo>
                  <a:lnTo>
                    <a:pt x="20379" y="319099"/>
                  </a:lnTo>
                  <a:lnTo>
                    <a:pt x="9209" y="362623"/>
                  </a:lnTo>
                  <a:lnTo>
                    <a:pt x="2340" y="407716"/>
                  </a:lnTo>
                  <a:lnTo>
                    <a:pt x="0" y="454152"/>
                  </a:lnTo>
                  <a:lnTo>
                    <a:pt x="2340" y="500587"/>
                  </a:lnTo>
                  <a:lnTo>
                    <a:pt x="9209" y="545680"/>
                  </a:lnTo>
                  <a:lnTo>
                    <a:pt x="20379" y="589204"/>
                  </a:lnTo>
                  <a:lnTo>
                    <a:pt x="35623" y="630930"/>
                  </a:lnTo>
                  <a:lnTo>
                    <a:pt x="54712" y="670629"/>
                  </a:lnTo>
                  <a:lnTo>
                    <a:pt x="77420" y="708074"/>
                  </a:lnTo>
                  <a:lnTo>
                    <a:pt x="103518" y="743036"/>
                  </a:lnTo>
                  <a:lnTo>
                    <a:pt x="132778" y="775287"/>
                  </a:lnTo>
                  <a:lnTo>
                    <a:pt x="164973" y="804598"/>
                  </a:lnTo>
                  <a:lnTo>
                    <a:pt x="199876" y="830742"/>
                  </a:lnTo>
                  <a:lnTo>
                    <a:pt x="237258" y="853491"/>
                  </a:lnTo>
                  <a:lnTo>
                    <a:pt x="276891" y="872615"/>
                  </a:lnTo>
                  <a:lnTo>
                    <a:pt x="318549" y="887886"/>
                  </a:lnTo>
                  <a:lnTo>
                    <a:pt x="362003" y="899077"/>
                  </a:lnTo>
                  <a:lnTo>
                    <a:pt x="407026" y="905959"/>
                  </a:lnTo>
                  <a:lnTo>
                    <a:pt x="453390" y="908304"/>
                  </a:lnTo>
                  <a:lnTo>
                    <a:pt x="499753" y="905959"/>
                  </a:lnTo>
                  <a:lnTo>
                    <a:pt x="544776" y="899077"/>
                  </a:lnTo>
                  <a:lnTo>
                    <a:pt x="588230" y="887886"/>
                  </a:lnTo>
                  <a:lnTo>
                    <a:pt x="629888" y="872615"/>
                  </a:lnTo>
                  <a:lnTo>
                    <a:pt x="669521" y="853491"/>
                  </a:lnTo>
                  <a:lnTo>
                    <a:pt x="706903" y="830742"/>
                  </a:lnTo>
                  <a:lnTo>
                    <a:pt x="741806" y="804598"/>
                  </a:lnTo>
                  <a:lnTo>
                    <a:pt x="774001" y="775287"/>
                  </a:lnTo>
                  <a:lnTo>
                    <a:pt x="803261" y="743036"/>
                  </a:lnTo>
                  <a:lnTo>
                    <a:pt x="829359" y="708074"/>
                  </a:lnTo>
                  <a:lnTo>
                    <a:pt x="852067" y="670629"/>
                  </a:lnTo>
                  <a:lnTo>
                    <a:pt x="871156" y="630930"/>
                  </a:lnTo>
                  <a:lnTo>
                    <a:pt x="886400" y="589204"/>
                  </a:lnTo>
                  <a:lnTo>
                    <a:pt x="897570" y="545680"/>
                  </a:lnTo>
                  <a:lnTo>
                    <a:pt x="904439" y="500587"/>
                  </a:lnTo>
                  <a:lnTo>
                    <a:pt x="906779" y="454152"/>
                  </a:lnTo>
                  <a:lnTo>
                    <a:pt x="904439" y="407716"/>
                  </a:lnTo>
                  <a:lnTo>
                    <a:pt x="897570" y="362623"/>
                  </a:lnTo>
                  <a:lnTo>
                    <a:pt x="886400" y="319099"/>
                  </a:lnTo>
                  <a:lnTo>
                    <a:pt x="871156" y="277373"/>
                  </a:lnTo>
                  <a:lnTo>
                    <a:pt x="852067" y="237674"/>
                  </a:lnTo>
                  <a:lnTo>
                    <a:pt x="829359" y="200229"/>
                  </a:lnTo>
                  <a:lnTo>
                    <a:pt x="803261" y="165267"/>
                  </a:lnTo>
                  <a:lnTo>
                    <a:pt x="774001" y="133016"/>
                  </a:lnTo>
                  <a:lnTo>
                    <a:pt x="741806" y="103705"/>
                  </a:lnTo>
                  <a:lnTo>
                    <a:pt x="706903" y="77561"/>
                  </a:lnTo>
                  <a:lnTo>
                    <a:pt x="669521" y="54812"/>
                  </a:lnTo>
                  <a:lnTo>
                    <a:pt x="629888" y="35688"/>
                  </a:lnTo>
                  <a:lnTo>
                    <a:pt x="588230" y="20417"/>
                  </a:lnTo>
                  <a:lnTo>
                    <a:pt x="544776" y="9226"/>
                  </a:lnTo>
                  <a:lnTo>
                    <a:pt x="499753" y="2344"/>
                  </a:lnTo>
                  <a:lnTo>
                    <a:pt x="453390" y="0"/>
                  </a:lnTo>
                  <a:close/>
                </a:path>
              </a:pathLst>
            </a:custGeom>
            <a:solidFill>
              <a:srgbClr val="B7DA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01328" y="4466971"/>
              <a:ext cx="216535" cy="619125"/>
            </a:xfrm>
            <a:custGeom>
              <a:avLst/>
              <a:gdLst/>
              <a:ahLst/>
              <a:cxnLst/>
              <a:rect l="l" t="t" r="r" b="b"/>
              <a:pathLst>
                <a:path w="216534" h="619125">
                  <a:moveTo>
                    <a:pt x="118999" y="0"/>
                  </a:moveTo>
                  <a:lnTo>
                    <a:pt x="97408" y="0"/>
                  </a:lnTo>
                  <a:lnTo>
                    <a:pt x="89354" y="543"/>
                  </a:lnTo>
                  <a:lnTo>
                    <a:pt x="59182" y="24717"/>
                  </a:lnTo>
                  <a:lnTo>
                    <a:pt x="56769" y="40639"/>
                  </a:lnTo>
                  <a:lnTo>
                    <a:pt x="56769" y="415162"/>
                  </a:lnTo>
                  <a:lnTo>
                    <a:pt x="45152" y="422239"/>
                  </a:lnTo>
                  <a:lnTo>
                    <a:pt x="16255" y="453135"/>
                  </a:lnTo>
                  <a:lnTo>
                    <a:pt x="1021" y="494373"/>
                  </a:lnTo>
                  <a:lnTo>
                    <a:pt x="0" y="510158"/>
                  </a:lnTo>
                  <a:lnTo>
                    <a:pt x="2026" y="531955"/>
                  </a:lnTo>
                  <a:lnTo>
                    <a:pt x="18270" y="570452"/>
                  </a:lnTo>
                  <a:lnTo>
                    <a:pt x="49268" y="600366"/>
                  </a:lnTo>
                  <a:lnTo>
                    <a:pt x="86875" y="616698"/>
                  </a:lnTo>
                  <a:lnTo>
                    <a:pt x="108203" y="618743"/>
                  </a:lnTo>
                  <a:lnTo>
                    <a:pt x="129909" y="616698"/>
                  </a:lnTo>
                  <a:lnTo>
                    <a:pt x="168318" y="600366"/>
                  </a:lnTo>
                  <a:lnTo>
                    <a:pt x="198191" y="569273"/>
                  </a:lnTo>
                  <a:lnTo>
                    <a:pt x="214383" y="531562"/>
                  </a:lnTo>
                  <a:lnTo>
                    <a:pt x="216407" y="510158"/>
                  </a:lnTo>
                  <a:lnTo>
                    <a:pt x="215403" y="495891"/>
                  </a:lnTo>
                  <a:lnTo>
                    <a:pt x="200151" y="453135"/>
                  </a:lnTo>
                  <a:lnTo>
                    <a:pt x="171309" y="422239"/>
                  </a:lnTo>
                  <a:lnTo>
                    <a:pt x="159639" y="415162"/>
                  </a:lnTo>
                  <a:lnTo>
                    <a:pt x="159639" y="40639"/>
                  </a:lnTo>
                  <a:lnTo>
                    <a:pt x="142662" y="5679"/>
                  </a:lnTo>
                  <a:lnTo>
                    <a:pt x="128252" y="543"/>
                  </a:lnTo>
                  <a:lnTo>
                    <a:pt x="118999" y="0"/>
                  </a:lnTo>
                  <a:close/>
                </a:path>
              </a:pathLst>
            </a:custGeom>
            <a:solidFill>
              <a:srgbClr val="30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89720" y="4614672"/>
              <a:ext cx="41275" cy="317500"/>
            </a:xfrm>
            <a:custGeom>
              <a:avLst/>
              <a:gdLst/>
              <a:ahLst/>
              <a:cxnLst/>
              <a:rect l="l" t="t" r="r" b="b"/>
              <a:pathLst>
                <a:path w="41275" h="317500">
                  <a:moveTo>
                    <a:pt x="41148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41148" y="316991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DF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476" y="4908803"/>
              <a:ext cx="134112" cy="1341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7123" y="4820411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151" y="0"/>
                  </a:moveTo>
                  <a:lnTo>
                    <a:pt x="407716" y="2344"/>
                  </a:lnTo>
                  <a:lnTo>
                    <a:pt x="362623" y="9226"/>
                  </a:lnTo>
                  <a:lnTo>
                    <a:pt x="319099" y="20417"/>
                  </a:lnTo>
                  <a:lnTo>
                    <a:pt x="277373" y="35688"/>
                  </a:lnTo>
                  <a:lnTo>
                    <a:pt x="237674" y="54812"/>
                  </a:lnTo>
                  <a:lnTo>
                    <a:pt x="200229" y="77561"/>
                  </a:lnTo>
                  <a:lnTo>
                    <a:pt x="165267" y="103705"/>
                  </a:lnTo>
                  <a:lnTo>
                    <a:pt x="133016" y="133016"/>
                  </a:lnTo>
                  <a:lnTo>
                    <a:pt x="103705" y="165267"/>
                  </a:lnTo>
                  <a:lnTo>
                    <a:pt x="77561" y="200229"/>
                  </a:lnTo>
                  <a:lnTo>
                    <a:pt x="54812" y="237674"/>
                  </a:lnTo>
                  <a:lnTo>
                    <a:pt x="35688" y="277373"/>
                  </a:lnTo>
                  <a:lnTo>
                    <a:pt x="20417" y="319099"/>
                  </a:lnTo>
                  <a:lnTo>
                    <a:pt x="9226" y="362623"/>
                  </a:lnTo>
                  <a:lnTo>
                    <a:pt x="2344" y="407716"/>
                  </a:lnTo>
                  <a:lnTo>
                    <a:pt x="0" y="454151"/>
                  </a:lnTo>
                  <a:lnTo>
                    <a:pt x="2344" y="500587"/>
                  </a:lnTo>
                  <a:lnTo>
                    <a:pt x="9226" y="545680"/>
                  </a:lnTo>
                  <a:lnTo>
                    <a:pt x="20417" y="589204"/>
                  </a:lnTo>
                  <a:lnTo>
                    <a:pt x="35688" y="630930"/>
                  </a:lnTo>
                  <a:lnTo>
                    <a:pt x="54812" y="670629"/>
                  </a:lnTo>
                  <a:lnTo>
                    <a:pt x="77561" y="708074"/>
                  </a:lnTo>
                  <a:lnTo>
                    <a:pt x="103705" y="743036"/>
                  </a:lnTo>
                  <a:lnTo>
                    <a:pt x="133016" y="775287"/>
                  </a:lnTo>
                  <a:lnTo>
                    <a:pt x="165267" y="804598"/>
                  </a:lnTo>
                  <a:lnTo>
                    <a:pt x="200229" y="830742"/>
                  </a:lnTo>
                  <a:lnTo>
                    <a:pt x="237674" y="853491"/>
                  </a:lnTo>
                  <a:lnTo>
                    <a:pt x="277373" y="872615"/>
                  </a:lnTo>
                  <a:lnTo>
                    <a:pt x="319099" y="887886"/>
                  </a:lnTo>
                  <a:lnTo>
                    <a:pt x="362623" y="899077"/>
                  </a:lnTo>
                  <a:lnTo>
                    <a:pt x="407716" y="905959"/>
                  </a:lnTo>
                  <a:lnTo>
                    <a:pt x="454151" y="908304"/>
                  </a:lnTo>
                  <a:lnTo>
                    <a:pt x="500587" y="905959"/>
                  </a:lnTo>
                  <a:lnTo>
                    <a:pt x="545680" y="899077"/>
                  </a:lnTo>
                  <a:lnTo>
                    <a:pt x="589204" y="887886"/>
                  </a:lnTo>
                  <a:lnTo>
                    <a:pt x="630930" y="872615"/>
                  </a:lnTo>
                  <a:lnTo>
                    <a:pt x="670629" y="853491"/>
                  </a:lnTo>
                  <a:lnTo>
                    <a:pt x="708074" y="830742"/>
                  </a:lnTo>
                  <a:lnTo>
                    <a:pt x="743036" y="804598"/>
                  </a:lnTo>
                  <a:lnTo>
                    <a:pt x="775287" y="775287"/>
                  </a:lnTo>
                  <a:lnTo>
                    <a:pt x="804598" y="743036"/>
                  </a:lnTo>
                  <a:lnTo>
                    <a:pt x="830742" y="708074"/>
                  </a:lnTo>
                  <a:lnTo>
                    <a:pt x="853491" y="670629"/>
                  </a:lnTo>
                  <a:lnTo>
                    <a:pt x="872615" y="630930"/>
                  </a:lnTo>
                  <a:lnTo>
                    <a:pt x="887886" y="589204"/>
                  </a:lnTo>
                  <a:lnTo>
                    <a:pt x="899077" y="545680"/>
                  </a:lnTo>
                  <a:lnTo>
                    <a:pt x="905959" y="500587"/>
                  </a:lnTo>
                  <a:lnTo>
                    <a:pt x="908303" y="454151"/>
                  </a:lnTo>
                  <a:lnTo>
                    <a:pt x="905959" y="407716"/>
                  </a:lnTo>
                  <a:lnTo>
                    <a:pt x="899077" y="362623"/>
                  </a:lnTo>
                  <a:lnTo>
                    <a:pt x="887886" y="319099"/>
                  </a:lnTo>
                  <a:lnTo>
                    <a:pt x="872615" y="277373"/>
                  </a:lnTo>
                  <a:lnTo>
                    <a:pt x="853491" y="237674"/>
                  </a:lnTo>
                  <a:lnTo>
                    <a:pt x="830742" y="200229"/>
                  </a:lnTo>
                  <a:lnTo>
                    <a:pt x="804598" y="165267"/>
                  </a:lnTo>
                  <a:lnTo>
                    <a:pt x="775287" y="133016"/>
                  </a:lnTo>
                  <a:lnTo>
                    <a:pt x="743036" y="103705"/>
                  </a:lnTo>
                  <a:lnTo>
                    <a:pt x="708074" y="77561"/>
                  </a:lnTo>
                  <a:lnTo>
                    <a:pt x="670629" y="54812"/>
                  </a:lnTo>
                  <a:lnTo>
                    <a:pt x="630930" y="35688"/>
                  </a:lnTo>
                  <a:lnTo>
                    <a:pt x="589204" y="20417"/>
                  </a:lnTo>
                  <a:lnTo>
                    <a:pt x="545680" y="9226"/>
                  </a:lnTo>
                  <a:lnTo>
                    <a:pt x="500587" y="2344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D6D4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04764" y="5056632"/>
              <a:ext cx="331470" cy="417830"/>
            </a:xfrm>
            <a:custGeom>
              <a:avLst/>
              <a:gdLst/>
              <a:ahLst/>
              <a:cxnLst/>
              <a:rect l="l" t="t" r="r" b="b"/>
              <a:pathLst>
                <a:path w="331470" h="417829">
                  <a:moveTo>
                    <a:pt x="8175" y="254889"/>
                  </a:moveTo>
                  <a:lnTo>
                    <a:pt x="3057" y="272932"/>
                  </a:lnTo>
                  <a:lnTo>
                    <a:pt x="0" y="316563"/>
                  </a:lnTo>
                  <a:lnTo>
                    <a:pt x="17444" y="370028"/>
                  </a:lnTo>
                  <a:lnTo>
                    <a:pt x="73834" y="417576"/>
                  </a:lnTo>
                  <a:lnTo>
                    <a:pt x="72399" y="406798"/>
                  </a:lnTo>
                  <a:lnTo>
                    <a:pt x="71977" y="382031"/>
                  </a:lnTo>
                  <a:lnTo>
                    <a:pt x="78388" y="354621"/>
                  </a:lnTo>
                  <a:lnTo>
                    <a:pt x="97456" y="335915"/>
                  </a:lnTo>
                  <a:lnTo>
                    <a:pt x="124345" y="335915"/>
                  </a:lnTo>
                  <a:lnTo>
                    <a:pt x="121459" y="322580"/>
                  </a:lnTo>
                  <a:lnTo>
                    <a:pt x="122916" y="303410"/>
                  </a:lnTo>
                  <a:lnTo>
                    <a:pt x="123876" y="300591"/>
                  </a:lnTo>
                  <a:lnTo>
                    <a:pt x="46805" y="300591"/>
                  </a:lnTo>
                  <a:lnTo>
                    <a:pt x="30257" y="288083"/>
                  </a:lnTo>
                  <a:lnTo>
                    <a:pt x="14924" y="266408"/>
                  </a:lnTo>
                  <a:lnTo>
                    <a:pt x="8175" y="254889"/>
                  </a:lnTo>
                  <a:close/>
                </a:path>
                <a:path w="331470" h="417829">
                  <a:moveTo>
                    <a:pt x="325921" y="282194"/>
                  </a:moveTo>
                  <a:lnTo>
                    <a:pt x="239823" y="282194"/>
                  </a:lnTo>
                  <a:lnTo>
                    <a:pt x="239978" y="299567"/>
                  </a:lnTo>
                  <a:lnTo>
                    <a:pt x="240062" y="303410"/>
                  </a:lnTo>
                  <a:lnTo>
                    <a:pt x="241141" y="342376"/>
                  </a:lnTo>
                  <a:lnTo>
                    <a:pt x="244270" y="386296"/>
                  </a:lnTo>
                  <a:lnTo>
                    <a:pt x="250364" y="411607"/>
                  </a:lnTo>
                  <a:lnTo>
                    <a:pt x="267269" y="389580"/>
                  </a:lnTo>
                  <a:lnTo>
                    <a:pt x="302164" y="336073"/>
                  </a:lnTo>
                  <a:lnTo>
                    <a:pt x="325921" y="282194"/>
                  </a:lnTo>
                  <a:close/>
                </a:path>
                <a:path w="331470" h="417829">
                  <a:moveTo>
                    <a:pt x="124345" y="335915"/>
                  </a:moveTo>
                  <a:lnTo>
                    <a:pt x="97456" y="335915"/>
                  </a:lnTo>
                  <a:lnTo>
                    <a:pt x="98137" y="344812"/>
                  </a:lnTo>
                  <a:lnTo>
                    <a:pt x="101854" y="363093"/>
                  </a:lnTo>
                  <a:lnTo>
                    <a:pt x="111119" y="378134"/>
                  </a:lnTo>
                  <a:lnTo>
                    <a:pt x="128444" y="377317"/>
                  </a:lnTo>
                  <a:lnTo>
                    <a:pt x="133050" y="368442"/>
                  </a:lnTo>
                  <a:lnTo>
                    <a:pt x="130303" y="354621"/>
                  </a:lnTo>
                  <a:lnTo>
                    <a:pt x="124926" y="338597"/>
                  </a:lnTo>
                  <a:lnTo>
                    <a:pt x="124345" y="335915"/>
                  </a:lnTo>
                  <a:close/>
                </a:path>
                <a:path w="331470" h="417829">
                  <a:moveTo>
                    <a:pt x="236291" y="301498"/>
                  </a:moveTo>
                  <a:lnTo>
                    <a:pt x="200326" y="301498"/>
                  </a:lnTo>
                  <a:lnTo>
                    <a:pt x="213026" y="340233"/>
                  </a:lnTo>
                  <a:lnTo>
                    <a:pt x="217749" y="333932"/>
                  </a:lnTo>
                  <a:lnTo>
                    <a:pt x="227853" y="318595"/>
                  </a:lnTo>
                  <a:lnTo>
                    <a:pt x="236291" y="301498"/>
                  </a:lnTo>
                  <a:close/>
                </a:path>
                <a:path w="331470" h="417829">
                  <a:moveTo>
                    <a:pt x="331212" y="249047"/>
                  </a:moveTo>
                  <a:lnTo>
                    <a:pt x="155241" y="249047"/>
                  </a:lnTo>
                  <a:lnTo>
                    <a:pt x="175434" y="313817"/>
                  </a:lnTo>
                  <a:lnTo>
                    <a:pt x="200326" y="301498"/>
                  </a:lnTo>
                  <a:lnTo>
                    <a:pt x="236291" y="301498"/>
                  </a:lnTo>
                  <a:lnTo>
                    <a:pt x="237243" y="299567"/>
                  </a:lnTo>
                  <a:lnTo>
                    <a:pt x="239823" y="282194"/>
                  </a:lnTo>
                  <a:lnTo>
                    <a:pt x="325921" y="282194"/>
                  </a:lnTo>
                  <a:lnTo>
                    <a:pt x="331321" y="269946"/>
                  </a:lnTo>
                  <a:lnTo>
                    <a:pt x="331212" y="249047"/>
                  </a:lnTo>
                  <a:close/>
                </a:path>
                <a:path w="331470" h="417829">
                  <a:moveTo>
                    <a:pt x="28971" y="166004"/>
                  </a:moveTo>
                  <a:lnTo>
                    <a:pt x="18653" y="168836"/>
                  </a:lnTo>
                  <a:lnTo>
                    <a:pt x="7667" y="176657"/>
                  </a:lnTo>
                  <a:lnTo>
                    <a:pt x="10997" y="177716"/>
                  </a:lnTo>
                  <a:lnTo>
                    <a:pt x="19065" y="181324"/>
                  </a:lnTo>
                  <a:lnTo>
                    <a:pt x="46749" y="217402"/>
                  </a:lnTo>
                  <a:lnTo>
                    <a:pt x="57556" y="262745"/>
                  </a:lnTo>
                  <a:lnTo>
                    <a:pt x="57237" y="282194"/>
                  </a:lnTo>
                  <a:lnTo>
                    <a:pt x="57156" y="284670"/>
                  </a:lnTo>
                  <a:lnTo>
                    <a:pt x="46805" y="300591"/>
                  </a:lnTo>
                  <a:lnTo>
                    <a:pt x="123876" y="300591"/>
                  </a:lnTo>
                  <a:lnTo>
                    <a:pt x="129301" y="284670"/>
                  </a:lnTo>
                  <a:lnTo>
                    <a:pt x="140211" y="266501"/>
                  </a:lnTo>
                  <a:lnTo>
                    <a:pt x="155241" y="249047"/>
                  </a:lnTo>
                  <a:lnTo>
                    <a:pt x="331212" y="249047"/>
                  </a:lnTo>
                  <a:lnTo>
                    <a:pt x="331129" y="233124"/>
                  </a:lnTo>
                  <a:lnTo>
                    <a:pt x="309911" y="233124"/>
                  </a:lnTo>
                  <a:lnTo>
                    <a:pt x="287664" y="226399"/>
                  </a:lnTo>
                  <a:lnTo>
                    <a:pt x="264934" y="182880"/>
                  </a:lnTo>
                  <a:lnTo>
                    <a:pt x="111045" y="182880"/>
                  </a:lnTo>
                  <a:lnTo>
                    <a:pt x="105695" y="182766"/>
                  </a:lnTo>
                  <a:lnTo>
                    <a:pt x="98764" y="179579"/>
                  </a:lnTo>
                  <a:lnTo>
                    <a:pt x="94805" y="178546"/>
                  </a:lnTo>
                  <a:lnTo>
                    <a:pt x="74344" y="173718"/>
                  </a:lnTo>
                  <a:lnTo>
                    <a:pt x="45513" y="167640"/>
                  </a:lnTo>
                  <a:lnTo>
                    <a:pt x="38100" y="166244"/>
                  </a:lnTo>
                  <a:lnTo>
                    <a:pt x="28971" y="166004"/>
                  </a:lnTo>
                  <a:close/>
                </a:path>
                <a:path w="331470" h="417829">
                  <a:moveTo>
                    <a:pt x="331009" y="210058"/>
                  </a:moveTo>
                  <a:lnTo>
                    <a:pt x="325276" y="219775"/>
                  </a:lnTo>
                  <a:lnTo>
                    <a:pt x="309911" y="233124"/>
                  </a:lnTo>
                  <a:lnTo>
                    <a:pt x="331129" y="233124"/>
                  </a:lnTo>
                  <a:lnTo>
                    <a:pt x="331009" y="210058"/>
                  </a:lnTo>
                  <a:close/>
                </a:path>
                <a:path w="331470" h="417829">
                  <a:moveTo>
                    <a:pt x="72183" y="0"/>
                  </a:moveTo>
                  <a:lnTo>
                    <a:pt x="73890" y="4566"/>
                  </a:lnTo>
                  <a:lnTo>
                    <a:pt x="76882" y="17287"/>
                  </a:lnTo>
                  <a:lnTo>
                    <a:pt x="77970" y="36701"/>
                  </a:lnTo>
                  <a:lnTo>
                    <a:pt x="73961" y="61341"/>
                  </a:lnTo>
                  <a:lnTo>
                    <a:pt x="70316" y="74128"/>
                  </a:lnTo>
                  <a:lnTo>
                    <a:pt x="67754" y="85629"/>
                  </a:lnTo>
                  <a:lnTo>
                    <a:pt x="78898" y="157537"/>
                  </a:lnTo>
                  <a:lnTo>
                    <a:pt x="107003" y="181731"/>
                  </a:lnTo>
                  <a:lnTo>
                    <a:pt x="111045" y="182880"/>
                  </a:lnTo>
                  <a:lnTo>
                    <a:pt x="222551" y="182880"/>
                  </a:lnTo>
                  <a:lnTo>
                    <a:pt x="224071" y="181002"/>
                  </a:lnTo>
                  <a:lnTo>
                    <a:pt x="225186" y="173386"/>
                  </a:lnTo>
                  <a:lnTo>
                    <a:pt x="223054" y="165572"/>
                  </a:lnTo>
                  <a:lnTo>
                    <a:pt x="194871" y="165572"/>
                  </a:lnTo>
                  <a:lnTo>
                    <a:pt x="186102" y="161417"/>
                  </a:lnTo>
                  <a:lnTo>
                    <a:pt x="186670" y="152042"/>
                  </a:lnTo>
                  <a:lnTo>
                    <a:pt x="186356" y="129667"/>
                  </a:lnTo>
                  <a:lnTo>
                    <a:pt x="185015" y="121158"/>
                  </a:lnTo>
                  <a:lnTo>
                    <a:pt x="136445" y="121158"/>
                  </a:lnTo>
                  <a:lnTo>
                    <a:pt x="126178" y="111212"/>
                  </a:lnTo>
                  <a:lnTo>
                    <a:pt x="116792" y="88741"/>
                  </a:lnTo>
                  <a:lnTo>
                    <a:pt x="108120" y="59936"/>
                  </a:lnTo>
                  <a:lnTo>
                    <a:pt x="99996" y="30988"/>
                  </a:lnTo>
                  <a:lnTo>
                    <a:pt x="92811" y="16930"/>
                  </a:lnTo>
                  <a:lnTo>
                    <a:pt x="83566" y="7302"/>
                  </a:lnTo>
                  <a:lnTo>
                    <a:pt x="75582" y="1770"/>
                  </a:lnTo>
                  <a:lnTo>
                    <a:pt x="72183" y="0"/>
                  </a:lnTo>
                  <a:close/>
                </a:path>
                <a:path w="331470" h="417829">
                  <a:moveTo>
                    <a:pt x="250825" y="165528"/>
                  </a:moveTo>
                  <a:lnTo>
                    <a:pt x="244159" y="166197"/>
                  </a:lnTo>
                  <a:lnTo>
                    <a:pt x="238172" y="171069"/>
                  </a:lnTo>
                  <a:lnTo>
                    <a:pt x="234235" y="176403"/>
                  </a:lnTo>
                  <a:lnTo>
                    <a:pt x="228901" y="180594"/>
                  </a:lnTo>
                  <a:lnTo>
                    <a:pt x="222551" y="182880"/>
                  </a:lnTo>
                  <a:lnTo>
                    <a:pt x="264934" y="182880"/>
                  </a:lnTo>
                  <a:lnTo>
                    <a:pt x="261286" y="175895"/>
                  </a:lnTo>
                  <a:lnTo>
                    <a:pt x="256942" y="168836"/>
                  </a:lnTo>
                  <a:lnTo>
                    <a:pt x="250825" y="165528"/>
                  </a:lnTo>
                  <a:close/>
                </a:path>
                <a:path w="331470" h="417829">
                  <a:moveTo>
                    <a:pt x="205533" y="129032"/>
                  </a:moveTo>
                  <a:lnTo>
                    <a:pt x="204408" y="137163"/>
                  </a:lnTo>
                  <a:lnTo>
                    <a:pt x="200914" y="153416"/>
                  </a:lnTo>
                  <a:lnTo>
                    <a:pt x="194871" y="165572"/>
                  </a:lnTo>
                  <a:lnTo>
                    <a:pt x="223054" y="165572"/>
                  </a:lnTo>
                  <a:lnTo>
                    <a:pt x="220729" y="157055"/>
                  </a:lnTo>
                  <a:lnTo>
                    <a:pt x="205533" y="129032"/>
                  </a:lnTo>
                  <a:close/>
                </a:path>
                <a:path w="331470" h="417829">
                  <a:moveTo>
                    <a:pt x="143430" y="63373"/>
                  </a:moveTo>
                  <a:lnTo>
                    <a:pt x="145571" y="72919"/>
                  </a:lnTo>
                  <a:lnTo>
                    <a:pt x="148558" y="93646"/>
                  </a:lnTo>
                  <a:lnTo>
                    <a:pt x="147234" y="113682"/>
                  </a:lnTo>
                  <a:lnTo>
                    <a:pt x="136445" y="121158"/>
                  </a:lnTo>
                  <a:lnTo>
                    <a:pt x="185015" y="121158"/>
                  </a:lnTo>
                  <a:lnTo>
                    <a:pt x="182137" y="102909"/>
                  </a:lnTo>
                  <a:lnTo>
                    <a:pt x="170989" y="80391"/>
                  </a:lnTo>
                  <a:lnTo>
                    <a:pt x="165076" y="75820"/>
                  </a:lnTo>
                  <a:lnTo>
                    <a:pt x="149772" y="68300"/>
                  </a:lnTo>
                  <a:lnTo>
                    <a:pt x="143430" y="63373"/>
                  </a:lnTo>
                  <a:close/>
                </a:path>
              </a:pathLst>
            </a:custGeom>
            <a:solidFill>
              <a:srgbClr val="CE20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4472" y="4937759"/>
              <a:ext cx="673735" cy="673735"/>
            </a:xfrm>
            <a:custGeom>
              <a:avLst/>
              <a:gdLst/>
              <a:ahLst/>
              <a:cxnLst/>
              <a:rect l="l" t="t" r="r" b="b"/>
              <a:pathLst>
                <a:path w="673734" h="673735">
                  <a:moveTo>
                    <a:pt x="336803" y="0"/>
                  </a:moveTo>
                  <a:lnTo>
                    <a:pt x="291092" y="3073"/>
                  </a:lnTo>
                  <a:lnTo>
                    <a:pt x="247253" y="12027"/>
                  </a:lnTo>
                  <a:lnTo>
                    <a:pt x="205686" y="26461"/>
                  </a:lnTo>
                  <a:lnTo>
                    <a:pt x="166793" y="45973"/>
                  </a:lnTo>
                  <a:lnTo>
                    <a:pt x="130974" y="70164"/>
                  </a:lnTo>
                  <a:lnTo>
                    <a:pt x="98631" y="98631"/>
                  </a:lnTo>
                  <a:lnTo>
                    <a:pt x="70164" y="130974"/>
                  </a:lnTo>
                  <a:lnTo>
                    <a:pt x="45974" y="166793"/>
                  </a:lnTo>
                  <a:lnTo>
                    <a:pt x="26461" y="205686"/>
                  </a:lnTo>
                  <a:lnTo>
                    <a:pt x="12027" y="247253"/>
                  </a:lnTo>
                  <a:lnTo>
                    <a:pt x="3073" y="291092"/>
                  </a:lnTo>
                  <a:lnTo>
                    <a:pt x="0" y="336803"/>
                  </a:lnTo>
                  <a:lnTo>
                    <a:pt x="3073" y="382515"/>
                  </a:lnTo>
                  <a:lnTo>
                    <a:pt x="12027" y="426354"/>
                  </a:lnTo>
                  <a:lnTo>
                    <a:pt x="26461" y="467921"/>
                  </a:lnTo>
                  <a:lnTo>
                    <a:pt x="45974" y="506814"/>
                  </a:lnTo>
                  <a:lnTo>
                    <a:pt x="70164" y="542633"/>
                  </a:lnTo>
                  <a:lnTo>
                    <a:pt x="98631" y="574976"/>
                  </a:lnTo>
                  <a:lnTo>
                    <a:pt x="130974" y="603443"/>
                  </a:lnTo>
                  <a:lnTo>
                    <a:pt x="166793" y="627634"/>
                  </a:lnTo>
                  <a:lnTo>
                    <a:pt x="205686" y="647146"/>
                  </a:lnTo>
                  <a:lnTo>
                    <a:pt x="247253" y="661580"/>
                  </a:lnTo>
                  <a:lnTo>
                    <a:pt x="291092" y="670534"/>
                  </a:lnTo>
                  <a:lnTo>
                    <a:pt x="336803" y="673607"/>
                  </a:lnTo>
                  <a:lnTo>
                    <a:pt x="382515" y="670534"/>
                  </a:lnTo>
                  <a:lnTo>
                    <a:pt x="426354" y="661580"/>
                  </a:lnTo>
                  <a:lnTo>
                    <a:pt x="467921" y="647146"/>
                  </a:lnTo>
                  <a:lnTo>
                    <a:pt x="505248" y="628419"/>
                  </a:lnTo>
                  <a:lnTo>
                    <a:pt x="314184" y="628419"/>
                  </a:lnTo>
                  <a:lnTo>
                    <a:pt x="269376" y="621444"/>
                  </a:lnTo>
                  <a:lnTo>
                    <a:pt x="225863" y="607495"/>
                  </a:lnTo>
                  <a:lnTo>
                    <a:pt x="184509" y="586571"/>
                  </a:lnTo>
                  <a:lnTo>
                    <a:pt x="146176" y="558672"/>
                  </a:lnTo>
                  <a:lnTo>
                    <a:pt x="112678" y="524848"/>
                  </a:lnTo>
                  <a:lnTo>
                    <a:pt x="85759" y="487110"/>
                  </a:lnTo>
                  <a:lnTo>
                    <a:pt x="65483" y="446306"/>
                  </a:lnTo>
                  <a:lnTo>
                    <a:pt x="51914" y="403287"/>
                  </a:lnTo>
                  <a:lnTo>
                    <a:pt x="45225" y="359610"/>
                  </a:lnTo>
                  <a:lnTo>
                    <a:pt x="45154" y="313997"/>
                  </a:lnTo>
                  <a:lnTo>
                    <a:pt x="52090" y="269424"/>
                  </a:lnTo>
                  <a:lnTo>
                    <a:pt x="65990" y="226030"/>
                  </a:lnTo>
                  <a:lnTo>
                    <a:pt x="86917" y="184665"/>
                  </a:lnTo>
                  <a:lnTo>
                    <a:pt x="114934" y="146176"/>
                  </a:lnTo>
                  <a:lnTo>
                    <a:pt x="177419" y="146176"/>
                  </a:lnTo>
                  <a:lnTo>
                    <a:pt x="146176" y="114934"/>
                  </a:lnTo>
                  <a:lnTo>
                    <a:pt x="184509" y="87051"/>
                  </a:lnTo>
                  <a:lnTo>
                    <a:pt x="225863" y="66138"/>
                  </a:lnTo>
                  <a:lnTo>
                    <a:pt x="269376" y="52196"/>
                  </a:lnTo>
                  <a:lnTo>
                    <a:pt x="314184" y="45226"/>
                  </a:lnTo>
                  <a:lnTo>
                    <a:pt x="505323" y="45226"/>
                  </a:lnTo>
                  <a:lnTo>
                    <a:pt x="467921" y="26461"/>
                  </a:lnTo>
                  <a:lnTo>
                    <a:pt x="426354" y="12027"/>
                  </a:lnTo>
                  <a:lnTo>
                    <a:pt x="382515" y="3073"/>
                  </a:lnTo>
                  <a:lnTo>
                    <a:pt x="336803" y="0"/>
                  </a:lnTo>
                  <a:close/>
                </a:path>
                <a:path w="673734" h="673735">
                  <a:moveTo>
                    <a:pt x="177419" y="146176"/>
                  </a:moveTo>
                  <a:lnTo>
                    <a:pt x="114934" y="146176"/>
                  </a:lnTo>
                  <a:lnTo>
                    <a:pt x="527430" y="558672"/>
                  </a:lnTo>
                  <a:lnTo>
                    <a:pt x="489098" y="586571"/>
                  </a:lnTo>
                  <a:lnTo>
                    <a:pt x="447744" y="607495"/>
                  </a:lnTo>
                  <a:lnTo>
                    <a:pt x="404231" y="621444"/>
                  </a:lnTo>
                  <a:lnTo>
                    <a:pt x="359423" y="628419"/>
                  </a:lnTo>
                  <a:lnTo>
                    <a:pt x="505248" y="628419"/>
                  </a:lnTo>
                  <a:lnTo>
                    <a:pt x="542633" y="603443"/>
                  </a:lnTo>
                  <a:lnTo>
                    <a:pt x="574976" y="574976"/>
                  </a:lnTo>
                  <a:lnTo>
                    <a:pt x="603443" y="542633"/>
                  </a:lnTo>
                  <a:lnTo>
                    <a:pt x="613710" y="527430"/>
                  </a:lnTo>
                  <a:lnTo>
                    <a:pt x="558673" y="527430"/>
                  </a:lnTo>
                  <a:lnTo>
                    <a:pt x="177419" y="146176"/>
                  </a:lnTo>
                  <a:close/>
                </a:path>
                <a:path w="673734" h="673735">
                  <a:moveTo>
                    <a:pt x="505323" y="45226"/>
                  </a:moveTo>
                  <a:lnTo>
                    <a:pt x="359423" y="45226"/>
                  </a:lnTo>
                  <a:lnTo>
                    <a:pt x="404231" y="52196"/>
                  </a:lnTo>
                  <a:lnTo>
                    <a:pt x="447744" y="66138"/>
                  </a:lnTo>
                  <a:lnTo>
                    <a:pt x="489098" y="87051"/>
                  </a:lnTo>
                  <a:lnTo>
                    <a:pt x="527430" y="114934"/>
                  </a:lnTo>
                  <a:lnTo>
                    <a:pt x="560929" y="148759"/>
                  </a:lnTo>
                  <a:lnTo>
                    <a:pt x="587848" y="186497"/>
                  </a:lnTo>
                  <a:lnTo>
                    <a:pt x="608124" y="227301"/>
                  </a:lnTo>
                  <a:lnTo>
                    <a:pt x="621693" y="270320"/>
                  </a:lnTo>
                  <a:lnTo>
                    <a:pt x="628382" y="313997"/>
                  </a:lnTo>
                  <a:lnTo>
                    <a:pt x="628453" y="359610"/>
                  </a:lnTo>
                  <a:lnTo>
                    <a:pt x="621517" y="404183"/>
                  </a:lnTo>
                  <a:lnTo>
                    <a:pt x="607617" y="447577"/>
                  </a:lnTo>
                  <a:lnTo>
                    <a:pt x="586690" y="488942"/>
                  </a:lnTo>
                  <a:lnTo>
                    <a:pt x="558673" y="527430"/>
                  </a:lnTo>
                  <a:lnTo>
                    <a:pt x="613710" y="527430"/>
                  </a:lnTo>
                  <a:lnTo>
                    <a:pt x="647146" y="467921"/>
                  </a:lnTo>
                  <a:lnTo>
                    <a:pt x="661580" y="426354"/>
                  </a:lnTo>
                  <a:lnTo>
                    <a:pt x="670534" y="382515"/>
                  </a:lnTo>
                  <a:lnTo>
                    <a:pt x="673607" y="336803"/>
                  </a:lnTo>
                  <a:lnTo>
                    <a:pt x="670534" y="291092"/>
                  </a:lnTo>
                  <a:lnTo>
                    <a:pt x="661580" y="247253"/>
                  </a:lnTo>
                  <a:lnTo>
                    <a:pt x="647146" y="205686"/>
                  </a:lnTo>
                  <a:lnTo>
                    <a:pt x="627633" y="166793"/>
                  </a:lnTo>
                  <a:lnTo>
                    <a:pt x="603443" y="130974"/>
                  </a:lnTo>
                  <a:lnTo>
                    <a:pt x="574976" y="98631"/>
                  </a:lnTo>
                  <a:lnTo>
                    <a:pt x="542633" y="70164"/>
                  </a:lnTo>
                  <a:lnTo>
                    <a:pt x="506814" y="45973"/>
                  </a:lnTo>
                  <a:lnTo>
                    <a:pt x="505323" y="45226"/>
                  </a:lnTo>
                  <a:close/>
                </a:path>
              </a:pathLst>
            </a:custGeom>
            <a:solidFill>
              <a:srgbClr val="5F7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52772" y="4828032"/>
              <a:ext cx="925194" cy="927100"/>
            </a:xfrm>
            <a:custGeom>
              <a:avLst/>
              <a:gdLst/>
              <a:ahLst/>
              <a:cxnLst/>
              <a:rect l="l" t="t" r="r" b="b"/>
              <a:pathLst>
                <a:path w="925195" h="927100">
                  <a:moveTo>
                    <a:pt x="462533" y="0"/>
                  </a:moveTo>
                  <a:lnTo>
                    <a:pt x="415251" y="2391"/>
                  </a:lnTo>
                  <a:lnTo>
                    <a:pt x="369332" y="9411"/>
                  </a:lnTo>
                  <a:lnTo>
                    <a:pt x="325010" y="20825"/>
                  </a:lnTo>
                  <a:lnTo>
                    <a:pt x="282517" y="36403"/>
                  </a:lnTo>
                  <a:lnTo>
                    <a:pt x="242086" y="55910"/>
                  </a:lnTo>
                  <a:lnTo>
                    <a:pt x="203950" y="79114"/>
                  </a:lnTo>
                  <a:lnTo>
                    <a:pt x="168341" y="105783"/>
                  </a:lnTo>
                  <a:lnTo>
                    <a:pt x="135493" y="135683"/>
                  </a:lnTo>
                  <a:lnTo>
                    <a:pt x="105637" y="168582"/>
                  </a:lnTo>
                  <a:lnTo>
                    <a:pt x="79007" y="204247"/>
                  </a:lnTo>
                  <a:lnTo>
                    <a:pt x="55836" y="242446"/>
                  </a:lnTo>
                  <a:lnTo>
                    <a:pt x="36355" y="282946"/>
                  </a:lnTo>
                  <a:lnTo>
                    <a:pt x="20799" y="325513"/>
                  </a:lnTo>
                  <a:lnTo>
                    <a:pt x="9399" y="369916"/>
                  </a:lnTo>
                  <a:lnTo>
                    <a:pt x="2388" y="415921"/>
                  </a:lnTo>
                  <a:lnTo>
                    <a:pt x="0" y="463296"/>
                  </a:lnTo>
                  <a:lnTo>
                    <a:pt x="2388" y="510670"/>
                  </a:lnTo>
                  <a:lnTo>
                    <a:pt x="9399" y="556675"/>
                  </a:lnTo>
                  <a:lnTo>
                    <a:pt x="20799" y="601078"/>
                  </a:lnTo>
                  <a:lnTo>
                    <a:pt x="36355" y="643645"/>
                  </a:lnTo>
                  <a:lnTo>
                    <a:pt x="55836" y="684145"/>
                  </a:lnTo>
                  <a:lnTo>
                    <a:pt x="79007" y="722344"/>
                  </a:lnTo>
                  <a:lnTo>
                    <a:pt x="105637" y="758009"/>
                  </a:lnTo>
                  <a:lnTo>
                    <a:pt x="135493" y="790908"/>
                  </a:lnTo>
                  <a:lnTo>
                    <a:pt x="168341" y="820808"/>
                  </a:lnTo>
                  <a:lnTo>
                    <a:pt x="203950" y="847477"/>
                  </a:lnTo>
                  <a:lnTo>
                    <a:pt x="242086" y="870681"/>
                  </a:lnTo>
                  <a:lnTo>
                    <a:pt x="282517" y="890188"/>
                  </a:lnTo>
                  <a:lnTo>
                    <a:pt x="325010" y="905766"/>
                  </a:lnTo>
                  <a:lnTo>
                    <a:pt x="369332" y="917180"/>
                  </a:lnTo>
                  <a:lnTo>
                    <a:pt x="415251" y="924200"/>
                  </a:lnTo>
                  <a:lnTo>
                    <a:pt x="462533" y="926592"/>
                  </a:lnTo>
                  <a:lnTo>
                    <a:pt x="509816" y="924200"/>
                  </a:lnTo>
                  <a:lnTo>
                    <a:pt x="555735" y="917180"/>
                  </a:lnTo>
                  <a:lnTo>
                    <a:pt x="600057" y="905766"/>
                  </a:lnTo>
                  <a:lnTo>
                    <a:pt x="642550" y="890188"/>
                  </a:lnTo>
                  <a:lnTo>
                    <a:pt x="682981" y="870681"/>
                  </a:lnTo>
                  <a:lnTo>
                    <a:pt x="721117" y="847477"/>
                  </a:lnTo>
                  <a:lnTo>
                    <a:pt x="756726" y="820808"/>
                  </a:lnTo>
                  <a:lnTo>
                    <a:pt x="789574" y="790908"/>
                  </a:lnTo>
                  <a:lnTo>
                    <a:pt x="819430" y="758009"/>
                  </a:lnTo>
                  <a:lnTo>
                    <a:pt x="846060" y="722344"/>
                  </a:lnTo>
                  <a:lnTo>
                    <a:pt x="869231" y="684145"/>
                  </a:lnTo>
                  <a:lnTo>
                    <a:pt x="888712" y="643645"/>
                  </a:lnTo>
                  <a:lnTo>
                    <a:pt x="904268" y="601078"/>
                  </a:lnTo>
                  <a:lnTo>
                    <a:pt x="915668" y="556675"/>
                  </a:lnTo>
                  <a:lnTo>
                    <a:pt x="922679" y="510670"/>
                  </a:lnTo>
                  <a:lnTo>
                    <a:pt x="925067" y="463296"/>
                  </a:lnTo>
                  <a:lnTo>
                    <a:pt x="922679" y="415921"/>
                  </a:lnTo>
                  <a:lnTo>
                    <a:pt x="915668" y="369916"/>
                  </a:lnTo>
                  <a:lnTo>
                    <a:pt x="904268" y="325513"/>
                  </a:lnTo>
                  <a:lnTo>
                    <a:pt x="888712" y="282946"/>
                  </a:lnTo>
                  <a:lnTo>
                    <a:pt x="869231" y="242446"/>
                  </a:lnTo>
                  <a:lnTo>
                    <a:pt x="846060" y="204247"/>
                  </a:lnTo>
                  <a:lnTo>
                    <a:pt x="819430" y="168582"/>
                  </a:lnTo>
                  <a:lnTo>
                    <a:pt x="789574" y="135683"/>
                  </a:lnTo>
                  <a:lnTo>
                    <a:pt x="756726" y="105783"/>
                  </a:lnTo>
                  <a:lnTo>
                    <a:pt x="721117" y="79114"/>
                  </a:lnTo>
                  <a:lnTo>
                    <a:pt x="682981" y="55910"/>
                  </a:lnTo>
                  <a:lnTo>
                    <a:pt x="642550" y="36403"/>
                  </a:lnTo>
                  <a:lnTo>
                    <a:pt x="600057" y="20825"/>
                  </a:lnTo>
                  <a:lnTo>
                    <a:pt x="555735" y="9411"/>
                  </a:lnTo>
                  <a:lnTo>
                    <a:pt x="509816" y="2391"/>
                  </a:lnTo>
                  <a:lnTo>
                    <a:pt x="462533" y="0"/>
                  </a:lnTo>
                  <a:close/>
                </a:path>
              </a:pathLst>
            </a:custGeom>
            <a:solidFill>
              <a:srgbClr val="D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3638" y="4898897"/>
              <a:ext cx="786765" cy="786765"/>
            </a:xfrm>
            <a:custGeom>
              <a:avLst/>
              <a:gdLst/>
              <a:ahLst/>
              <a:cxnLst/>
              <a:rect l="l" t="t" r="r" b="b"/>
              <a:pathLst>
                <a:path w="786764" h="786764">
                  <a:moveTo>
                    <a:pt x="0" y="393191"/>
                  </a:moveTo>
                  <a:lnTo>
                    <a:pt x="3063" y="343867"/>
                  </a:lnTo>
                  <a:lnTo>
                    <a:pt x="12007" y="296372"/>
                  </a:lnTo>
                  <a:lnTo>
                    <a:pt x="26464" y="251075"/>
                  </a:lnTo>
                  <a:lnTo>
                    <a:pt x="46065" y="208343"/>
                  </a:lnTo>
                  <a:lnTo>
                    <a:pt x="70442" y="168545"/>
                  </a:lnTo>
                  <a:lnTo>
                    <a:pt x="99227" y="132051"/>
                  </a:lnTo>
                  <a:lnTo>
                    <a:pt x="132051" y="99227"/>
                  </a:lnTo>
                  <a:lnTo>
                    <a:pt x="168545" y="70442"/>
                  </a:lnTo>
                  <a:lnTo>
                    <a:pt x="208343" y="46065"/>
                  </a:lnTo>
                  <a:lnTo>
                    <a:pt x="251075" y="26464"/>
                  </a:lnTo>
                  <a:lnTo>
                    <a:pt x="296372" y="12007"/>
                  </a:lnTo>
                  <a:lnTo>
                    <a:pt x="343867" y="3063"/>
                  </a:lnTo>
                  <a:lnTo>
                    <a:pt x="393191" y="0"/>
                  </a:lnTo>
                  <a:lnTo>
                    <a:pt x="442516" y="3063"/>
                  </a:lnTo>
                  <a:lnTo>
                    <a:pt x="490011" y="12007"/>
                  </a:lnTo>
                  <a:lnTo>
                    <a:pt x="535308" y="26464"/>
                  </a:lnTo>
                  <a:lnTo>
                    <a:pt x="578040" y="46065"/>
                  </a:lnTo>
                  <a:lnTo>
                    <a:pt x="617838" y="70442"/>
                  </a:lnTo>
                  <a:lnTo>
                    <a:pt x="654332" y="99227"/>
                  </a:lnTo>
                  <a:lnTo>
                    <a:pt x="687156" y="132051"/>
                  </a:lnTo>
                  <a:lnTo>
                    <a:pt x="715941" y="168545"/>
                  </a:lnTo>
                  <a:lnTo>
                    <a:pt x="740318" y="208343"/>
                  </a:lnTo>
                  <a:lnTo>
                    <a:pt x="759919" y="251075"/>
                  </a:lnTo>
                  <a:lnTo>
                    <a:pt x="774376" y="296372"/>
                  </a:lnTo>
                  <a:lnTo>
                    <a:pt x="783320" y="343867"/>
                  </a:lnTo>
                  <a:lnTo>
                    <a:pt x="786384" y="393191"/>
                  </a:lnTo>
                  <a:lnTo>
                    <a:pt x="783320" y="442516"/>
                  </a:lnTo>
                  <a:lnTo>
                    <a:pt x="774376" y="490011"/>
                  </a:lnTo>
                  <a:lnTo>
                    <a:pt x="759919" y="535308"/>
                  </a:lnTo>
                  <a:lnTo>
                    <a:pt x="740318" y="578040"/>
                  </a:lnTo>
                  <a:lnTo>
                    <a:pt x="715941" y="617838"/>
                  </a:lnTo>
                  <a:lnTo>
                    <a:pt x="687156" y="654332"/>
                  </a:lnTo>
                  <a:lnTo>
                    <a:pt x="654332" y="687156"/>
                  </a:lnTo>
                  <a:lnTo>
                    <a:pt x="617838" y="715941"/>
                  </a:lnTo>
                  <a:lnTo>
                    <a:pt x="578040" y="740318"/>
                  </a:lnTo>
                  <a:lnTo>
                    <a:pt x="535308" y="759919"/>
                  </a:lnTo>
                  <a:lnTo>
                    <a:pt x="490011" y="774376"/>
                  </a:lnTo>
                  <a:lnTo>
                    <a:pt x="442516" y="783320"/>
                  </a:lnTo>
                  <a:lnTo>
                    <a:pt x="393191" y="786383"/>
                  </a:lnTo>
                  <a:lnTo>
                    <a:pt x="343867" y="783320"/>
                  </a:lnTo>
                  <a:lnTo>
                    <a:pt x="296372" y="774376"/>
                  </a:lnTo>
                  <a:lnTo>
                    <a:pt x="251075" y="759919"/>
                  </a:lnTo>
                  <a:lnTo>
                    <a:pt x="208343" y="740318"/>
                  </a:lnTo>
                  <a:lnTo>
                    <a:pt x="168545" y="715941"/>
                  </a:lnTo>
                  <a:lnTo>
                    <a:pt x="132051" y="687156"/>
                  </a:lnTo>
                  <a:lnTo>
                    <a:pt x="99227" y="654332"/>
                  </a:lnTo>
                  <a:lnTo>
                    <a:pt x="70442" y="617838"/>
                  </a:lnTo>
                  <a:lnTo>
                    <a:pt x="46065" y="578040"/>
                  </a:lnTo>
                  <a:lnTo>
                    <a:pt x="26464" y="535308"/>
                  </a:lnTo>
                  <a:lnTo>
                    <a:pt x="12007" y="490011"/>
                  </a:lnTo>
                  <a:lnTo>
                    <a:pt x="3063" y="442516"/>
                  </a:lnTo>
                  <a:lnTo>
                    <a:pt x="0" y="393191"/>
                  </a:lnTo>
                  <a:close/>
                </a:path>
              </a:pathLst>
            </a:custGeom>
            <a:ln w="19050">
              <a:solidFill>
                <a:srgbClr val="131C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5411" y="4925440"/>
              <a:ext cx="795655" cy="781685"/>
            </a:xfrm>
            <a:custGeom>
              <a:avLst/>
              <a:gdLst/>
              <a:ahLst/>
              <a:cxnLst/>
              <a:rect l="l" t="t" r="r" b="b"/>
              <a:pathLst>
                <a:path w="795654" h="781685">
                  <a:moveTo>
                    <a:pt x="126111" y="177546"/>
                  </a:moveTo>
                  <a:lnTo>
                    <a:pt x="53467" y="159385"/>
                  </a:lnTo>
                  <a:lnTo>
                    <a:pt x="0" y="373253"/>
                  </a:lnTo>
                  <a:lnTo>
                    <a:pt x="72644" y="391414"/>
                  </a:lnTo>
                  <a:lnTo>
                    <a:pt x="126111" y="177546"/>
                  </a:lnTo>
                  <a:close/>
                </a:path>
                <a:path w="795654" h="781685">
                  <a:moveTo>
                    <a:pt x="743966" y="674928"/>
                  </a:moveTo>
                  <a:lnTo>
                    <a:pt x="723519" y="624078"/>
                  </a:lnTo>
                  <a:lnTo>
                    <a:pt x="458470" y="730491"/>
                  </a:lnTo>
                  <a:lnTo>
                    <a:pt x="478917" y="781329"/>
                  </a:lnTo>
                  <a:lnTo>
                    <a:pt x="743966" y="674928"/>
                  </a:lnTo>
                  <a:close/>
                </a:path>
                <a:path w="795654" h="781685">
                  <a:moveTo>
                    <a:pt x="795147" y="118237"/>
                  </a:moveTo>
                  <a:lnTo>
                    <a:pt x="609092" y="0"/>
                  </a:lnTo>
                  <a:lnTo>
                    <a:pt x="568960" y="63119"/>
                  </a:lnTo>
                  <a:lnTo>
                    <a:pt x="755015" y="181356"/>
                  </a:lnTo>
                  <a:lnTo>
                    <a:pt x="795147" y="118237"/>
                  </a:lnTo>
                  <a:close/>
                </a:path>
              </a:pathLst>
            </a:custGeom>
            <a:solidFill>
              <a:srgbClr val="D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62932" y="4896739"/>
            <a:ext cx="760095" cy="39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6590">
              <a:lnSpc>
                <a:spcPts val="1455"/>
              </a:lnSpc>
              <a:spcBef>
                <a:spcPts val="100"/>
              </a:spcBef>
            </a:pP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455"/>
              </a:lnSpc>
            </a:pPr>
            <a:r>
              <a:rPr sz="1400" b="1" spc="-25" dirty="0">
                <a:solidFill>
                  <a:srgbClr val="131C36"/>
                </a:solidFill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805939" y="1245108"/>
            <a:ext cx="8644255" cy="3964304"/>
            <a:chOff x="1805939" y="1245108"/>
            <a:chExt cx="8644255" cy="3964304"/>
          </a:xfrm>
        </p:grpSpPr>
        <p:sp>
          <p:nvSpPr>
            <p:cNvPr id="24" name="object 24"/>
            <p:cNvSpPr/>
            <p:nvPr/>
          </p:nvSpPr>
          <p:spPr>
            <a:xfrm>
              <a:off x="1805939" y="2938272"/>
              <a:ext cx="855344" cy="855344"/>
            </a:xfrm>
            <a:custGeom>
              <a:avLst/>
              <a:gdLst/>
              <a:ahLst/>
              <a:cxnLst/>
              <a:rect l="l" t="t" r="r" b="b"/>
              <a:pathLst>
                <a:path w="855344" h="855345">
                  <a:moveTo>
                    <a:pt x="427482" y="0"/>
                  </a:moveTo>
                  <a:lnTo>
                    <a:pt x="380902" y="2508"/>
                  </a:lnTo>
                  <a:lnTo>
                    <a:pt x="335776" y="9859"/>
                  </a:lnTo>
                  <a:lnTo>
                    <a:pt x="292364" y="21793"/>
                  </a:lnTo>
                  <a:lnTo>
                    <a:pt x="250926" y="38048"/>
                  </a:lnTo>
                  <a:lnTo>
                    <a:pt x="211723" y="58363"/>
                  </a:lnTo>
                  <a:lnTo>
                    <a:pt x="175016" y="82478"/>
                  </a:lnTo>
                  <a:lnTo>
                    <a:pt x="141065" y="110133"/>
                  </a:lnTo>
                  <a:lnTo>
                    <a:pt x="110133" y="141065"/>
                  </a:lnTo>
                  <a:lnTo>
                    <a:pt x="82478" y="175016"/>
                  </a:lnTo>
                  <a:lnTo>
                    <a:pt x="58363" y="211723"/>
                  </a:lnTo>
                  <a:lnTo>
                    <a:pt x="38048" y="250926"/>
                  </a:lnTo>
                  <a:lnTo>
                    <a:pt x="21793" y="292364"/>
                  </a:lnTo>
                  <a:lnTo>
                    <a:pt x="9859" y="335776"/>
                  </a:lnTo>
                  <a:lnTo>
                    <a:pt x="2508" y="380902"/>
                  </a:lnTo>
                  <a:lnTo>
                    <a:pt x="0" y="427481"/>
                  </a:lnTo>
                  <a:lnTo>
                    <a:pt x="2508" y="474061"/>
                  </a:lnTo>
                  <a:lnTo>
                    <a:pt x="9859" y="519187"/>
                  </a:lnTo>
                  <a:lnTo>
                    <a:pt x="21793" y="562599"/>
                  </a:lnTo>
                  <a:lnTo>
                    <a:pt x="38048" y="604037"/>
                  </a:lnTo>
                  <a:lnTo>
                    <a:pt x="58363" y="643240"/>
                  </a:lnTo>
                  <a:lnTo>
                    <a:pt x="82478" y="679947"/>
                  </a:lnTo>
                  <a:lnTo>
                    <a:pt x="110133" y="713898"/>
                  </a:lnTo>
                  <a:lnTo>
                    <a:pt x="141065" y="744830"/>
                  </a:lnTo>
                  <a:lnTo>
                    <a:pt x="175016" y="772485"/>
                  </a:lnTo>
                  <a:lnTo>
                    <a:pt x="211723" y="796600"/>
                  </a:lnTo>
                  <a:lnTo>
                    <a:pt x="250926" y="816915"/>
                  </a:lnTo>
                  <a:lnTo>
                    <a:pt x="292364" y="833170"/>
                  </a:lnTo>
                  <a:lnTo>
                    <a:pt x="335776" y="845104"/>
                  </a:lnTo>
                  <a:lnTo>
                    <a:pt x="380902" y="852455"/>
                  </a:lnTo>
                  <a:lnTo>
                    <a:pt x="427482" y="854963"/>
                  </a:lnTo>
                  <a:lnTo>
                    <a:pt x="474061" y="852455"/>
                  </a:lnTo>
                  <a:lnTo>
                    <a:pt x="519187" y="845104"/>
                  </a:lnTo>
                  <a:lnTo>
                    <a:pt x="562599" y="833170"/>
                  </a:lnTo>
                  <a:lnTo>
                    <a:pt x="604037" y="816915"/>
                  </a:lnTo>
                  <a:lnTo>
                    <a:pt x="643240" y="796600"/>
                  </a:lnTo>
                  <a:lnTo>
                    <a:pt x="679947" y="772485"/>
                  </a:lnTo>
                  <a:lnTo>
                    <a:pt x="713898" y="744830"/>
                  </a:lnTo>
                  <a:lnTo>
                    <a:pt x="744830" y="713898"/>
                  </a:lnTo>
                  <a:lnTo>
                    <a:pt x="772485" y="679947"/>
                  </a:lnTo>
                  <a:lnTo>
                    <a:pt x="796600" y="643240"/>
                  </a:lnTo>
                  <a:lnTo>
                    <a:pt x="816915" y="604037"/>
                  </a:lnTo>
                  <a:lnTo>
                    <a:pt x="833170" y="562599"/>
                  </a:lnTo>
                  <a:lnTo>
                    <a:pt x="845104" y="519187"/>
                  </a:lnTo>
                  <a:lnTo>
                    <a:pt x="852455" y="474061"/>
                  </a:lnTo>
                  <a:lnTo>
                    <a:pt x="854964" y="427481"/>
                  </a:lnTo>
                  <a:lnTo>
                    <a:pt x="852455" y="380902"/>
                  </a:lnTo>
                  <a:lnTo>
                    <a:pt x="845104" y="335776"/>
                  </a:lnTo>
                  <a:lnTo>
                    <a:pt x="833170" y="292364"/>
                  </a:lnTo>
                  <a:lnTo>
                    <a:pt x="816915" y="250926"/>
                  </a:lnTo>
                  <a:lnTo>
                    <a:pt x="796600" y="211723"/>
                  </a:lnTo>
                  <a:lnTo>
                    <a:pt x="772485" y="175016"/>
                  </a:lnTo>
                  <a:lnTo>
                    <a:pt x="744830" y="141065"/>
                  </a:lnTo>
                  <a:lnTo>
                    <a:pt x="713898" y="110133"/>
                  </a:lnTo>
                  <a:lnTo>
                    <a:pt x="679947" y="82478"/>
                  </a:lnTo>
                  <a:lnTo>
                    <a:pt x="643240" y="58363"/>
                  </a:lnTo>
                  <a:lnTo>
                    <a:pt x="604037" y="38048"/>
                  </a:lnTo>
                  <a:lnTo>
                    <a:pt x="562599" y="21793"/>
                  </a:lnTo>
                  <a:lnTo>
                    <a:pt x="519187" y="9859"/>
                  </a:lnTo>
                  <a:lnTo>
                    <a:pt x="474061" y="2508"/>
                  </a:lnTo>
                  <a:lnTo>
                    <a:pt x="427482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53768" y="3136595"/>
              <a:ext cx="563880" cy="488950"/>
            </a:xfrm>
            <a:custGeom>
              <a:avLst/>
              <a:gdLst/>
              <a:ahLst/>
              <a:cxnLst/>
              <a:rect l="l" t="t" r="r" b="b"/>
              <a:pathLst>
                <a:path w="563880" h="488950">
                  <a:moveTo>
                    <a:pt x="319913" y="47294"/>
                  </a:moveTo>
                  <a:lnTo>
                    <a:pt x="303530" y="3352"/>
                  </a:lnTo>
                  <a:lnTo>
                    <a:pt x="294424" y="0"/>
                  </a:lnTo>
                  <a:lnTo>
                    <a:pt x="284988" y="787"/>
                  </a:lnTo>
                  <a:lnTo>
                    <a:pt x="275158" y="5715"/>
                  </a:lnTo>
                  <a:lnTo>
                    <a:pt x="264922" y="14782"/>
                  </a:lnTo>
                  <a:lnTo>
                    <a:pt x="132969" y="149783"/>
                  </a:lnTo>
                  <a:lnTo>
                    <a:pt x="40132" y="149783"/>
                  </a:lnTo>
                  <a:lnTo>
                    <a:pt x="22555" y="152311"/>
                  </a:lnTo>
                  <a:lnTo>
                    <a:pt x="10007" y="159880"/>
                  </a:lnTo>
                  <a:lnTo>
                    <a:pt x="2501" y="172504"/>
                  </a:lnTo>
                  <a:lnTo>
                    <a:pt x="0" y="190169"/>
                  </a:lnTo>
                  <a:lnTo>
                    <a:pt x="0" y="298627"/>
                  </a:lnTo>
                  <a:lnTo>
                    <a:pt x="2501" y="316344"/>
                  </a:lnTo>
                  <a:lnTo>
                    <a:pt x="10007" y="329057"/>
                  </a:lnTo>
                  <a:lnTo>
                    <a:pt x="22555" y="336715"/>
                  </a:lnTo>
                  <a:lnTo>
                    <a:pt x="40132" y="339267"/>
                  </a:lnTo>
                  <a:lnTo>
                    <a:pt x="132969" y="339267"/>
                  </a:lnTo>
                  <a:lnTo>
                    <a:pt x="264922" y="474014"/>
                  </a:lnTo>
                  <a:lnTo>
                    <a:pt x="275158" y="483095"/>
                  </a:lnTo>
                  <a:lnTo>
                    <a:pt x="284988" y="488022"/>
                  </a:lnTo>
                  <a:lnTo>
                    <a:pt x="294424" y="488810"/>
                  </a:lnTo>
                  <a:lnTo>
                    <a:pt x="303530" y="485444"/>
                  </a:lnTo>
                  <a:lnTo>
                    <a:pt x="311277" y="478561"/>
                  </a:lnTo>
                  <a:lnTo>
                    <a:pt x="316623" y="468960"/>
                  </a:lnTo>
                  <a:lnTo>
                    <a:pt x="319506" y="456603"/>
                  </a:lnTo>
                  <a:lnTo>
                    <a:pt x="319913" y="441502"/>
                  </a:lnTo>
                  <a:lnTo>
                    <a:pt x="319913" y="47294"/>
                  </a:lnTo>
                  <a:close/>
                </a:path>
                <a:path w="563880" h="488950">
                  <a:moveTo>
                    <a:pt x="455676" y="251129"/>
                  </a:moveTo>
                  <a:lnTo>
                    <a:pt x="451510" y="210299"/>
                  </a:lnTo>
                  <a:lnTo>
                    <a:pt x="439420" y="171183"/>
                  </a:lnTo>
                  <a:lnTo>
                    <a:pt x="419417" y="133794"/>
                  </a:lnTo>
                  <a:lnTo>
                    <a:pt x="391541" y="98094"/>
                  </a:lnTo>
                  <a:lnTo>
                    <a:pt x="383794" y="94284"/>
                  </a:lnTo>
                  <a:lnTo>
                    <a:pt x="380619" y="94284"/>
                  </a:lnTo>
                  <a:lnTo>
                    <a:pt x="377952" y="95173"/>
                  </a:lnTo>
                  <a:lnTo>
                    <a:pt x="373380" y="99491"/>
                  </a:lnTo>
                  <a:lnTo>
                    <a:pt x="372237" y="102158"/>
                  </a:lnTo>
                  <a:lnTo>
                    <a:pt x="371602" y="108635"/>
                  </a:lnTo>
                  <a:lnTo>
                    <a:pt x="372745" y="111302"/>
                  </a:lnTo>
                  <a:lnTo>
                    <a:pt x="375031" y="113588"/>
                  </a:lnTo>
                  <a:lnTo>
                    <a:pt x="400291" y="145719"/>
                  </a:lnTo>
                  <a:lnTo>
                    <a:pt x="418401" y="179400"/>
                  </a:lnTo>
                  <a:lnTo>
                    <a:pt x="429348" y="214630"/>
                  </a:lnTo>
                  <a:lnTo>
                    <a:pt x="433197" y="251383"/>
                  </a:lnTo>
                  <a:lnTo>
                    <a:pt x="429691" y="288328"/>
                  </a:lnTo>
                  <a:lnTo>
                    <a:pt x="418820" y="323303"/>
                  </a:lnTo>
                  <a:lnTo>
                    <a:pt x="400596" y="356336"/>
                  </a:lnTo>
                  <a:lnTo>
                    <a:pt x="372999" y="389686"/>
                  </a:lnTo>
                  <a:lnTo>
                    <a:pt x="371856" y="392353"/>
                  </a:lnTo>
                  <a:lnTo>
                    <a:pt x="371856" y="398830"/>
                  </a:lnTo>
                  <a:lnTo>
                    <a:pt x="372999" y="401497"/>
                  </a:lnTo>
                  <a:lnTo>
                    <a:pt x="377698" y="405574"/>
                  </a:lnTo>
                  <a:lnTo>
                    <a:pt x="380238" y="406704"/>
                  </a:lnTo>
                  <a:lnTo>
                    <a:pt x="386588" y="406704"/>
                  </a:lnTo>
                  <a:lnTo>
                    <a:pt x="389255" y="405574"/>
                  </a:lnTo>
                  <a:lnTo>
                    <a:pt x="419684" y="368503"/>
                  </a:lnTo>
                  <a:lnTo>
                    <a:pt x="439902" y="331622"/>
                  </a:lnTo>
                  <a:lnTo>
                    <a:pt x="451916" y="292493"/>
                  </a:lnTo>
                  <a:lnTo>
                    <a:pt x="455676" y="251129"/>
                  </a:lnTo>
                  <a:close/>
                </a:path>
                <a:path w="563880" h="488950">
                  <a:moveTo>
                    <a:pt x="512064" y="251256"/>
                  </a:moveTo>
                  <a:lnTo>
                    <a:pt x="507149" y="203746"/>
                  </a:lnTo>
                  <a:lnTo>
                    <a:pt x="492760" y="157581"/>
                  </a:lnTo>
                  <a:lnTo>
                    <a:pt x="468833" y="112725"/>
                  </a:lnTo>
                  <a:lnTo>
                    <a:pt x="435356" y="69138"/>
                  </a:lnTo>
                  <a:lnTo>
                    <a:pt x="424180" y="65074"/>
                  </a:lnTo>
                  <a:lnTo>
                    <a:pt x="421513" y="66217"/>
                  </a:lnTo>
                  <a:lnTo>
                    <a:pt x="416814" y="70281"/>
                  </a:lnTo>
                  <a:lnTo>
                    <a:pt x="415671" y="72948"/>
                  </a:lnTo>
                  <a:lnTo>
                    <a:pt x="415036" y="79425"/>
                  </a:lnTo>
                  <a:lnTo>
                    <a:pt x="416306" y="81965"/>
                  </a:lnTo>
                  <a:lnTo>
                    <a:pt x="418338" y="84378"/>
                  </a:lnTo>
                  <a:lnTo>
                    <a:pt x="448957" y="124333"/>
                  </a:lnTo>
                  <a:lnTo>
                    <a:pt x="470941" y="165493"/>
                  </a:lnTo>
                  <a:lnTo>
                    <a:pt x="484301" y="207810"/>
                  </a:lnTo>
                  <a:lnTo>
                    <a:pt x="489077" y="251256"/>
                  </a:lnTo>
                  <a:lnTo>
                    <a:pt x="484543" y="295363"/>
                  </a:lnTo>
                  <a:lnTo>
                    <a:pt x="470928" y="337896"/>
                  </a:lnTo>
                  <a:lnTo>
                    <a:pt x="448195" y="378828"/>
                  </a:lnTo>
                  <a:lnTo>
                    <a:pt x="416306" y="418134"/>
                  </a:lnTo>
                  <a:lnTo>
                    <a:pt x="414147" y="420547"/>
                  </a:lnTo>
                  <a:lnTo>
                    <a:pt x="413004" y="423100"/>
                  </a:lnTo>
                  <a:lnTo>
                    <a:pt x="413004" y="429564"/>
                  </a:lnTo>
                  <a:lnTo>
                    <a:pt x="414528" y="432231"/>
                  </a:lnTo>
                  <a:lnTo>
                    <a:pt x="419227" y="436295"/>
                  </a:lnTo>
                  <a:lnTo>
                    <a:pt x="421894" y="437451"/>
                  </a:lnTo>
                  <a:lnTo>
                    <a:pt x="425069" y="437184"/>
                  </a:lnTo>
                  <a:lnTo>
                    <a:pt x="428371" y="437184"/>
                  </a:lnTo>
                  <a:lnTo>
                    <a:pt x="467893" y="390702"/>
                  </a:lnTo>
                  <a:lnTo>
                    <a:pt x="492709" y="345973"/>
                  </a:lnTo>
                  <a:lnTo>
                    <a:pt x="507453" y="299478"/>
                  </a:lnTo>
                  <a:lnTo>
                    <a:pt x="512064" y="251256"/>
                  </a:lnTo>
                  <a:close/>
                </a:path>
                <a:path w="563880" h="488950">
                  <a:moveTo>
                    <a:pt x="563880" y="253288"/>
                  </a:moveTo>
                  <a:lnTo>
                    <a:pt x="558431" y="195719"/>
                  </a:lnTo>
                  <a:lnTo>
                    <a:pt x="542036" y="139369"/>
                  </a:lnTo>
                  <a:lnTo>
                    <a:pt x="514654" y="85064"/>
                  </a:lnTo>
                  <a:lnTo>
                    <a:pt x="475361" y="33324"/>
                  </a:lnTo>
                  <a:lnTo>
                    <a:pt x="466344" y="31546"/>
                  </a:lnTo>
                  <a:lnTo>
                    <a:pt x="463804" y="32689"/>
                  </a:lnTo>
                  <a:lnTo>
                    <a:pt x="459105" y="36880"/>
                  </a:lnTo>
                  <a:lnTo>
                    <a:pt x="457962" y="39420"/>
                  </a:lnTo>
                  <a:lnTo>
                    <a:pt x="457327" y="45897"/>
                  </a:lnTo>
                  <a:lnTo>
                    <a:pt x="458470" y="48564"/>
                  </a:lnTo>
                  <a:lnTo>
                    <a:pt x="479044" y="73444"/>
                  </a:lnTo>
                  <a:lnTo>
                    <a:pt x="495274" y="97180"/>
                  </a:lnTo>
                  <a:lnTo>
                    <a:pt x="520827" y="147878"/>
                  </a:lnTo>
                  <a:lnTo>
                    <a:pt x="536079" y="200164"/>
                  </a:lnTo>
                  <a:lnTo>
                    <a:pt x="541147" y="253288"/>
                  </a:lnTo>
                  <a:lnTo>
                    <a:pt x="539877" y="280263"/>
                  </a:lnTo>
                  <a:lnTo>
                    <a:pt x="529729" y="332498"/>
                  </a:lnTo>
                  <a:lnTo>
                    <a:pt x="508774" y="382993"/>
                  </a:lnTo>
                  <a:lnTo>
                    <a:pt x="477113" y="429729"/>
                  </a:lnTo>
                  <a:lnTo>
                    <a:pt x="455295" y="453199"/>
                  </a:lnTo>
                  <a:lnTo>
                    <a:pt x="454152" y="456107"/>
                  </a:lnTo>
                  <a:lnTo>
                    <a:pt x="454152" y="462203"/>
                  </a:lnTo>
                  <a:lnTo>
                    <a:pt x="455295" y="464870"/>
                  </a:lnTo>
                  <a:lnTo>
                    <a:pt x="459359" y="469569"/>
                  </a:lnTo>
                  <a:lnTo>
                    <a:pt x="462280" y="470712"/>
                  </a:lnTo>
                  <a:lnTo>
                    <a:pt x="468376" y="470712"/>
                  </a:lnTo>
                  <a:lnTo>
                    <a:pt x="512978" y="419811"/>
                  </a:lnTo>
                  <a:lnTo>
                    <a:pt x="541782" y="366445"/>
                  </a:lnTo>
                  <a:lnTo>
                    <a:pt x="558495" y="311061"/>
                  </a:lnTo>
                  <a:lnTo>
                    <a:pt x="562622" y="282460"/>
                  </a:lnTo>
                  <a:lnTo>
                    <a:pt x="563880" y="253288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37831" y="1245108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59" h="911860">
                  <a:moveTo>
                    <a:pt x="455675" y="0"/>
                  </a:moveTo>
                  <a:lnTo>
                    <a:pt x="409077" y="2352"/>
                  </a:lnTo>
                  <a:lnTo>
                    <a:pt x="363826" y="9255"/>
                  </a:lnTo>
                  <a:lnTo>
                    <a:pt x="320152" y="20481"/>
                  </a:lnTo>
                  <a:lnTo>
                    <a:pt x="278284" y="35802"/>
                  </a:lnTo>
                  <a:lnTo>
                    <a:pt x="238451" y="54987"/>
                  </a:lnTo>
                  <a:lnTo>
                    <a:pt x="200880" y="77808"/>
                  </a:lnTo>
                  <a:lnTo>
                    <a:pt x="165802" y="104037"/>
                  </a:lnTo>
                  <a:lnTo>
                    <a:pt x="133445" y="133445"/>
                  </a:lnTo>
                  <a:lnTo>
                    <a:pt x="104037" y="165802"/>
                  </a:lnTo>
                  <a:lnTo>
                    <a:pt x="77808" y="200880"/>
                  </a:lnTo>
                  <a:lnTo>
                    <a:pt x="54987" y="238451"/>
                  </a:lnTo>
                  <a:lnTo>
                    <a:pt x="35802" y="278284"/>
                  </a:lnTo>
                  <a:lnTo>
                    <a:pt x="20481" y="320152"/>
                  </a:lnTo>
                  <a:lnTo>
                    <a:pt x="9255" y="363826"/>
                  </a:lnTo>
                  <a:lnTo>
                    <a:pt x="2352" y="409077"/>
                  </a:lnTo>
                  <a:lnTo>
                    <a:pt x="0" y="455675"/>
                  </a:lnTo>
                  <a:lnTo>
                    <a:pt x="2352" y="502274"/>
                  </a:lnTo>
                  <a:lnTo>
                    <a:pt x="9255" y="547525"/>
                  </a:lnTo>
                  <a:lnTo>
                    <a:pt x="20481" y="591199"/>
                  </a:lnTo>
                  <a:lnTo>
                    <a:pt x="35802" y="633067"/>
                  </a:lnTo>
                  <a:lnTo>
                    <a:pt x="54987" y="672900"/>
                  </a:lnTo>
                  <a:lnTo>
                    <a:pt x="77808" y="710471"/>
                  </a:lnTo>
                  <a:lnTo>
                    <a:pt x="104037" y="745549"/>
                  </a:lnTo>
                  <a:lnTo>
                    <a:pt x="133445" y="777906"/>
                  </a:lnTo>
                  <a:lnTo>
                    <a:pt x="165802" y="807314"/>
                  </a:lnTo>
                  <a:lnTo>
                    <a:pt x="200880" y="833543"/>
                  </a:lnTo>
                  <a:lnTo>
                    <a:pt x="238451" y="856364"/>
                  </a:lnTo>
                  <a:lnTo>
                    <a:pt x="278284" y="875549"/>
                  </a:lnTo>
                  <a:lnTo>
                    <a:pt x="320152" y="890870"/>
                  </a:lnTo>
                  <a:lnTo>
                    <a:pt x="363826" y="902096"/>
                  </a:lnTo>
                  <a:lnTo>
                    <a:pt x="409077" y="908999"/>
                  </a:lnTo>
                  <a:lnTo>
                    <a:pt x="455675" y="911351"/>
                  </a:lnTo>
                  <a:lnTo>
                    <a:pt x="502274" y="908999"/>
                  </a:lnTo>
                  <a:lnTo>
                    <a:pt x="547525" y="902096"/>
                  </a:lnTo>
                  <a:lnTo>
                    <a:pt x="591199" y="890870"/>
                  </a:lnTo>
                  <a:lnTo>
                    <a:pt x="633067" y="875549"/>
                  </a:lnTo>
                  <a:lnTo>
                    <a:pt x="672900" y="856364"/>
                  </a:lnTo>
                  <a:lnTo>
                    <a:pt x="710471" y="833543"/>
                  </a:lnTo>
                  <a:lnTo>
                    <a:pt x="745549" y="807314"/>
                  </a:lnTo>
                  <a:lnTo>
                    <a:pt x="777906" y="777906"/>
                  </a:lnTo>
                  <a:lnTo>
                    <a:pt x="807314" y="745549"/>
                  </a:lnTo>
                  <a:lnTo>
                    <a:pt x="833543" y="710471"/>
                  </a:lnTo>
                  <a:lnTo>
                    <a:pt x="856364" y="672900"/>
                  </a:lnTo>
                  <a:lnTo>
                    <a:pt x="875549" y="633067"/>
                  </a:lnTo>
                  <a:lnTo>
                    <a:pt x="890870" y="591199"/>
                  </a:lnTo>
                  <a:lnTo>
                    <a:pt x="902096" y="547525"/>
                  </a:lnTo>
                  <a:lnTo>
                    <a:pt x="908999" y="502274"/>
                  </a:lnTo>
                  <a:lnTo>
                    <a:pt x="911351" y="455675"/>
                  </a:lnTo>
                  <a:lnTo>
                    <a:pt x="908999" y="409077"/>
                  </a:lnTo>
                  <a:lnTo>
                    <a:pt x="902096" y="363826"/>
                  </a:lnTo>
                  <a:lnTo>
                    <a:pt x="890870" y="320152"/>
                  </a:lnTo>
                  <a:lnTo>
                    <a:pt x="875549" y="278284"/>
                  </a:lnTo>
                  <a:lnTo>
                    <a:pt x="856364" y="238451"/>
                  </a:lnTo>
                  <a:lnTo>
                    <a:pt x="833543" y="200880"/>
                  </a:lnTo>
                  <a:lnTo>
                    <a:pt x="807314" y="165802"/>
                  </a:lnTo>
                  <a:lnTo>
                    <a:pt x="777906" y="133445"/>
                  </a:lnTo>
                  <a:lnTo>
                    <a:pt x="745549" y="104037"/>
                  </a:lnTo>
                  <a:lnTo>
                    <a:pt x="710471" y="77808"/>
                  </a:lnTo>
                  <a:lnTo>
                    <a:pt x="672900" y="54987"/>
                  </a:lnTo>
                  <a:lnTo>
                    <a:pt x="633067" y="35802"/>
                  </a:lnTo>
                  <a:lnTo>
                    <a:pt x="591199" y="20481"/>
                  </a:lnTo>
                  <a:lnTo>
                    <a:pt x="547525" y="9255"/>
                  </a:lnTo>
                  <a:lnTo>
                    <a:pt x="502274" y="2352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AEB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55735" y="1431036"/>
              <a:ext cx="378460" cy="513715"/>
            </a:xfrm>
            <a:custGeom>
              <a:avLst/>
              <a:gdLst/>
              <a:ahLst/>
              <a:cxnLst/>
              <a:rect l="l" t="t" r="r" b="b"/>
              <a:pathLst>
                <a:path w="378459" h="513714">
                  <a:moveTo>
                    <a:pt x="27271" y="200173"/>
                  </a:moveTo>
                  <a:lnTo>
                    <a:pt x="16537" y="202311"/>
                  </a:lnTo>
                  <a:lnTo>
                    <a:pt x="7564" y="208137"/>
                  </a:lnTo>
                  <a:lnTo>
                    <a:pt x="1901" y="216344"/>
                  </a:lnTo>
                  <a:lnTo>
                    <a:pt x="0" y="225885"/>
                  </a:lnTo>
                  <a:lnTo>
                    <a:pt x="2313" y="235712"/>
                  </a:lnTo>
                  <a:lnTo>
                    <a:pt x="113057" y="463423"/>
                  </a:lnTo>
                  <a:lnTo>
                    <a:pt x="149546" y="498871"/>
                  </a:lnTo>
                  <a:lnTo>
                    <a:pt x="203481" y="513588"/>
                  </a:lnTo>
                  <a:lnTo>
                    <a:pt x="281332" y="513588"/>
                  </a:lnTo>
                  <a:lnTo>
                    <a:pt x="318936" y="506676"/>
                  </a:lnTo>
                  <a:lnTo>
                    <a:pt x="349670" y="487806"/>
                  </a:lnTo>
                  <a:lnTo>
                    <a:pt x="370379" y="459849"/>
                  </a:lnTo>
                  <a:lnTo>
                    <a:pt x="377979" y="425576"/>
                  </a:lnTo>
                  <a:lnTo>
                    <a:pt x="377979" y="325247"/>
                  </a:lnTo>
                  <a:lnTo>
                    <a:pt x="106707" y="325247"/>
                  </a:lnTo>
                  <a:lnTo>
                    <a:pt x="53113" y="215264"/>
                  </a:lnTo>
                  <a:lnTo>
                    <a:pt x="46737" y="207043"/>
                  </a:lnTo>
                  <a:lnTo>
                    <a:pt x="37730" y="201882"/>
                  </a:lnTo>
                  <a:lnTo>
                    <a:pt x="27271" y="200173"/>
                  </a:lnTo>
                  <a:close/>
                </a:path>
                <a:path w="378459" h="513714">
                  <a:moveTo>
                    <a:pt x="134647" y="26288"/>
                  </a:moveTo>
                  <a:lnTo>
                    <a:pt x="123799" y="28293"/>
                  </a:lnTo>
                  <a:lnTo>
                    <a:pt x="114915" y="33750"/>
                  </a:lnTo>
                  <a:lnTo>
                    <a:pt x="108912" y="41826"/>
                  </a:lnTo>
                  <a:lnTo>
                    <a:pt x="106707" y="51688"/>
                  </a:lnTo>
                  <a:lnTo>
                    <a:pt x="106707" y="325247"/>
                  </a:lnTo>
                  <a:lnTo>
                    <a:pt x="377979" y="325247"/>
                  </a:lnTo>
                  <a:lnTo>
                    <a:pt x="377979" y="235076"/>
                  </a:lnTo>
                  <a:lnTo>
                    <a:pt x="162587" y="235076"/>
                  </a:lnTo>
                  <a:lnTo>
                    <a:pt x="162587" y="51688"/>
                  </a:lnTo>
                  <a:lnTo>
                    <a:pt x="160383" y="41826"/>
                  </a:lnTo>
                  <a:lnTo>
                    <a:pt x="154380" y="33750"/>
                  </a:lnTo>
                  <a:lnTo>
                    <a:pt x="145496" y="28293"/>
                  </a:lnTo>
                  <a:lnTo>
                    <a:pt x="134647" y="26288"/>
                  </a:lnTo>
                  <a:close/>
                </a:path>
                <a:path w="378459" h="513714">
                  <a:moveTo>
                    <a:pt x="206529" y="0"/>
                  </a:moveTo>
                  <a:lnTo>
                    <a:pt x="195647" y="1982"/>
                  </a:lnTo>
                  <a:lnTo>
                    <a:pt x="186844" y="7381"/>
                  </a:lnTo>
                  <a:lnTo>
                    <a:pt x="180899" y="15376"/>
                  </a:lnTo>
                  <a:lnTo>
                    <a:pt x="178716" y="25146"/>
                  </a:lnTo>
                  <a:lnTo>
                    <a:pt x="178716" y="230504"/>
                  </a:lnTo>
                  <a:lnTo>
                    <a:pt x="166016" y="232790"/>
                  </a:lnTo>
                  <a:lnTo>
                    <a:pt x="162587" y="235076"/>
                  </a:lnTo>
                  <a:lnTo>
                    <a:pt x="322226" y="235076"/>
                  </a:lnTo>
                  <a:lnTo>
                    <a:pt x="318670" y="233044"/>
                  </a:lnTo>
                  <a:lnTo>
                    <a:pt x="305970" y="230759"/>
                  </a:lnTo>
                  <a:lnTo>
                    <a:pt x="305970" y="226187"/>
                  </a:lnTo>
                  <a:lnTo>
                    <a:pt x="234215" y="226187"/>
                  </a:lnTo>
                  <a:lnTo>
                    <a:pt x="234215" y="25146"/>
                  </a:lnTo>
                  <a:lnTo>
                    <a:pt x="232050" y="15376"/>
                  </a:lnTo>
                  <a:lnTo>
                    <a:pt x="226135" y="7381"/>
                  </a:lnTo>
                  <a:lnTo>
                    <a:pt x="217338" y="1982"/>
                  </a:lnTo>
                  <a:lnTo>
                    <a:pt x="206529" y="0"/>
                  </a:lnTo>
                  <a:close/>
                </a:path>
                <a:path w="378459" h="513714">
                  <a:moveTo>
                    <a:pt x="350039" y="91566"/>
                  </a:moveTo>
                  <a:lnTo>
                    <a:pt x="339211" y="93571"/>
                  </a:lnTo>
                  <a:lnTo>
                    <a:pt x="330370" y="99028"/>
                  </a:lnTo>
                  <a:lnTo>
                    <a:pt x="324411" y="107104"/>
                  </a:lnTo>
                  <a:lnTo>
                    <a:pt x="322226" y="116966"/>
                  </a:lnTo>
                  <a:lnTo>
                    <a:pt x="322226" y="235076"/>
                  </a:lnTo>
                  <a:lnTo>
                    <a:pt x="377979" y="235076"/>
                  </a:lnTo>
                  <a:lnTo>
                    <a:pt x="377979" y="116966"/>
                  </a:lnTo>
                  <a:lnTo>
                    <a:pt x="375775" y="107104"/>
                  </a:lnTo>
                  <a:lnTo>
                    <a:pt x="369772" y="99028"/>
                  </a:lnTo>
                  <a:lnTo>
                    <a:pt x="360888" y="93571"/>
                  </a:lnTo>
                  <a:lnTo>
                    <a:pt x="350039" y="91566"/>
                  </a:lnTo>
                  <a:close/>
                </a:path>
                <a:path w="378459" h="513714">
                  <a:moveTo>
                    <a:pt x="278157" y="28448"/>
                  </a:moveTo>
                  <a:lnTo>
                    <a:pt x="267255" y="30434"/>
                  </a:lnTo>
                  <a:lnTo>
                    <a:pt x="258377" y="35861"/>
                  </a:lnTo>
                  <a:lnTo>
                    <a:pt x="252404" y="43932"/>
                  </a:lnTo>
                  <a:lnTo>
                    <a:pt x="250217" y="53848"/>
                  </a:lnTo>
                  <a:lnTo>
                    <a:pt x="250217" y="226187"/>
                  </a:lnTo>
                  <a:lnTo>
                    <a:pt x="305970" y="226187"/>
                  </a:lnTo>
                  <a:lnTo>
                    <a:pt x="305970" y="53848"/>
                  </a:lnTo>
                  <a:lnTo>
                    <a:pt x="303785" y="43932"/>
                  </a:lnTo>
                  <a:lnTo>
                    <a:pt x="297826" y="35861"/>
                  </a:lnTo>
                  <a:lnTo>
                    <a:pt x="288986" y="30434"/>
                  </a:lnTo>
                  <a:lnTo>
                    <a:pt x="278157" y="28448"/>
                  </a:lnTo>
                  <a:close/>
                </a:path>
              </a:pathLst>
            </a:custGeom>
            <a:solidFill>
              <a:srgbClr val="411A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38716" y="2936747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59" h="911860">
                  <a:moveTo>
                    <a:pt x="455675" y="0"/>
                  </a:moveTo>
                  <a:lnTo>
                    <a:pt x="409077" y="2352"/>
                  </a:lnTo>
                  <a:lnTo>
                    <a:pt x="363826" y="9255"/>
                  </a:lnTo>
                  <a:lnTo>
                    <a:pt x="320152" y="20481"/>
                  </a:lnTo>
                  <a:lnTo>
                    <a:pt x="278284" y="35802"/>
                  </a:lnTo>
                  <a:lnTo>
                    <a:pt x="238451" y="54987"/>
                  </a:lnTo>
                  <a:lnTo>
                    <a:pt x="200880" y="77808"/>
                  </a:lnTo>
                  <a:lnTo>
                    <a:pt x="165802" y="104037"/>
                  </a:lnTo>
                  <a:lnTo>
                    <a:pt x="133445" y="133445"/>
                  </a:lnTo>
                  <a:lnTo>
                    <a:pt x="104037" y="165802"/>
                  </a:lnTo>
                  <a:lnTo>
                    <a:pt x="77808" y="200880"/>
                  </a:lnTo>
                  <a:lnTo>
                    <a:pt x="54987" y="238451"/>
                  </a:lnTo>
                  <a:lnTo>
                    <a:pt x="35802" y="278284"/>
                  </a:lnTo>
                  <a:lnTo>
                    <a:pt x="20481" y="320152"/>
                  </a:lnTo>
                  <a:lnTo>
                    <a:pt x="9255" y="363826"/>
                  </a:lnTo>
                  <a:lnTo>
                    <a:pt x="2352" y="409077"/>
                  </a:lnTo>
                  <a:lnTo>
                    <a:pt x="0" y="455675"/>
                  </a:lnTo>
                  <a:lnTo>
                    <a:pt x="2352" y="502274"/>
                  </a:lnTo>
                  <a:lnTo>
                    <a:pt x="9255" y="547525"/>
                  </a:lnTo>
                  <a:lnTo>
                    <a:pt x="20481" y="591199"/>
                  </a:lnTo>
                  <a:lnTo>
                    <a:pt x="35802" y="633067"/>
                  </a:lnTo>
                  <a:lnTo>
                    <a:pt x="54987" y="672900"/>
                  </a:lnTo>
                  <a:lnTo>
                    <a:pt x="77808" y="710471"/>
                  </a:lnTo>
                  <a:lnTo>
                    <a:pt x="104037" y="745549"/>
                  </a:lnTo>
                  <a:lnTo>
                    <a:pt x="133445" y="777906"/>
                  </a:lnTo>
                  <a:lnTo>
                    <a:pt x="165802" y="807314"/>
                  </a:lnTo>
                  <a:lnTo>
                    <a:pt x="200880" y="833543"/>
                  </a:lnTo>
                  <a:lnTo>
                    <a:pt x="238451" y="856364"/>
                  </a:lnTo>
                  <a:lnTo>
                    <a:pt x="278284" y="875549"/>
                  </a:lnTo>
                  <a:lnTo>
                    <a:pt x="320152" y="890870"/>
                  </a:lnTo>
                  <a:lnTo>
                    <a:pt x="363826" y="902096"/>
                  </a:lnTo>
                  <a:lnTo>
                    <a:pt x="409077" y="908999"/>
                  </a:lnTo>
                  <a:lnTo>
                    <a:pt x="455675" y="911351"/>
                  </a:lnTo>
                  <a:lnTo>
                    <a:pt x="502274" y="908999"/>
                  </a:lnTo>
                  <a:lnTo>
                    <a:pt x="547525" y="902096"/>
                  </a:lnTo>
                  <a:lnTo>
                    <a:pt x="591199" y="890870"/>
                  </a:lnTo>
                  <a:lnTo>
                    <a:pt x="633067" y="875549"/>
                  </a:lnTo>
                  <a:lnTo>
                    <a:pt x="672900" y="856364"/>
                  </a:lnTo>
                  <a:lnTo>
                    <a:pt x="710471" y="833543"/>
                  </a:lnTo>
                  <a:lnTo>
                    <a:pt x="745549" y="807314"/>
                  </a:lnTo>
                  <a:lnTo>
                    <a:pt x="777906" y="777906"/>
                  </a:lnTo>
                  <a:lnTo>
                    <a:pt x="807314" y="745549"/>
                  </a:lnTo>
                  <a:lnTo>
                    <a:pt x="833543" y="710471"/>
                  </a:lnTo>
                  <a:lnTo>
                    <a:pt x="856364" y="672900"/>
                  </a:lnTo>
                  <a:lnTo>
                    <a:pt x="875549" y="633067"/>
                  </a:lnTo>
                  <a:lnTo>
                    <a:pt x="890870" y="591199"/>
                  </a:lnTo>
                  <a:lnTo>
                    <a:pt x="902096" y="547525"/>
                  </a:lnTo>
                  <a:lnTo>
                    <a:pt x="908999" y="502274"/>
                  </a:lnTo>
                  <a:lnTo>
                    <a:pt x="911351" y="455675"/>
                  </a:lnTo>
                  <a:lnTo>
                    <a:pt x="908999" y="409077"/>
                  </a:lnTo>
                  <a:lnTo>
                    <a:pt x="902096" y="363826"/>
                  </a:lnTo>
                  <a:lnTo>
                    <a:pt x="890870" y="320152"/>
                  </a:lnTo>
                  <a:lnTo>
                    <a:pt x="875549" y="278284"/>
                  </a:lnTo>
                  <a:lnTo>
                    <a:pt x="856364" y="238451"/>
                  </a:lnTo>
                  <a:lnTo>
                    <a:pt x="833543" y="200880"/>
                  </a:lnTo>
                  <a:lnTo>
                    <a:pt x="807314" y="165802"/>
                  </a:lnTo>
                  <a:lnTo>
                    <a:pt x="777906" y="133445"/>
                  </a:lnTo>
                  <a:lnTo>
                    <a:pt x="745549" y="104037"/>
                  </a:lnTo>
                  <a:lnTo>
                    <a:pt x="710471" y="77808"/>
                  </a:lnTo>
                  <a:lnTo>
                    <a:pt x="672900" y="54987"/>
                  </a:lnTo>
                  <a:lnTo>
                    <a:pt x="633067" y="35802"/>
                  </a:lnTo>
                  <a:lnTo>
                    <a:pt x="591199" y="20481"/>
                  </a:lnTo>
                  <a:lnTo>
                    <a:pt x="547525" y="9255"/>
                  </a:lnTo>
                  <a:lnTo>
                    <a:pt x="502274" y="2352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F8D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09047" y="3270503"/>
              <a:ext cx="288290" cy="355600"/>
            </a:xfrm>
            <a:custGeom>
              <a:avLst/>
              <a:gdLst/>
              <a:ahLst/>
              <a:cxnLst/>
              <a:rect l="l" t="t" r="r" b="b"/>
              <a:pathLst>
                <a:path w="288290" h="355600">
                  <a:moveTo>
                    <a:pt x="288035" y="0"/>
                  </a:moveTo>
                  <a:lnTo>
                    <a:pt x="72008" y="0"/>
                  </a:lnTo>
                  <a:lnTo>
                    <a:pt x="0" y="355092"/>
                  </a:lnTo>
                  <a:lnTo>
                    <a:pt x="216026" y="355092"/>
                  </a:lnTo>
                  <a:lnTo>
                    <a:pt x="288035" y="0"/>
                  </a:lnTo>
                  <a:close/>
                </a:path>
              </a:pathLst>
            </a:custGeom>
            <a:solidFill>
              <a:srgbClr val="4BA2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87661" y="3304158"/>
              <a:ext cx="130175" cy="282575"/>
            </a:xfrm>
            <a:custGeom>
              <a:avLst/>
              <a:gdLst/>
              <a:ahLst/>
              <a:cxnLst/>
              <a:rect l="l" t="t" r="r" b="b"/>
              <a:pathLst>
                <a:path w="130175" h="282575">
                  <a:moveTo>
                    <a:pt x="130048" y="120269"/>
                  </a:moveTo>
                  <a:lnTo>
                    <a:pt x="118618" y="122428"/>
                  </a:lnTo>
                  <a:lnTo>
                    <a:pt x="90170" y="127762"/>
                  </a:lnTo>
                  <a:lnTo>
                    <a:pt x="43688" y="138049"/>
                  </a:lnTo>
                  <a:lnTo>
                    <a:pt x="59880" y="92252"/>
                  </a:lnTo>
                  <a:lnTo>
                    <a:pt x="72669" y="51650"/>
                  </a:lnTo>
                  <a:lnTo>
                    <a:pt x="86360" y="0"/>
                  </a:lnTo>
                  <a:lnTo>
                    <a:pt x="72212" y="24041"/>
                  </a:lnTo>
                  <a:lnTo>
                    <a:pt x="50177" y="65417"/>
                  </a:lnTo>
                  <a:lnTo>
                    <a:pt x="27051" y="113157"/>
                  </a:lnTo>
                  <a:lnTo>
                    <a:pt x="0" y="175260"/>
                  </a:lnTo>
                  <a:lnTo>
                    <a:pt x="46609" y="165608"/>
                  </a:lnTo>
                  <a:lnTo>
                    <a:pt x="86106" y="156210"/>
                  </a:lnTo>
                  <a:lnTo>
                    <a:pt x="71374" y="194310"/>
                  </a:lnTo>
                  <a:lnTo>
                    <a:pt x="61747" y="222465"/>
                  </a:lnTo>
                  <a:lnTo>
                    <a:pt x="34798" y="212979"/>
                  </a:lnTo>
                  <a:lnTo>
                    <a:pt x="47752" y="282194"/>
                  </a:lnTo>
                  <a:lnTo>
                    <a:pt x="101219" y="236347"/>
                  </a:lnTo>
                  <a:lnTo>
                    <a:pt x="73837" y="226720"/>
                  </a:lnTo>
                  <a:lnTo>
                    <a:pt x="85090" y="207264"/>
                  </a:lnTo>
                  <a:lnTo>
                    <a:pt x="105283" y="169799"/>
                  </a:lnTo>
                  <a:lnTo>
                    <a:pt x="130048" y="120269"/>
                  </a:lnTo>
                  <a:close/>
                </a:path>
              </a:pathLst>
            </a:custGeom>
            <a:solidFill>
              <a:srgbClr val="F36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22180" y="3112008"/>
              <a:ext cx="288290" cy="355600"/>
            </a:xfrm>
            <a:custGeom>
              <a:avLst/>
              <a:gdLst/>
              <a:ahLst/>
              <a:cxnLst/>
              <a:rect l="l" t="t" r="r" b="b"/>
              <a:pathLst>
                <a:path w="288290" h="355600">
                  <a:moveTo>
                    <a:pt x="288036" y="0"/>
                  </a:moveTo>
                  <a:lnTo>
                    <a:pt x="72009" y="0"/>
                  </a:lnTo>
                  <a:lnTo>
                    <a:pt x="0" y="355091"/>
                  </a:lnTo>
                  <a:lnTo>
                    <a:pt x="216026" y="355091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4BA2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900920" y="3145281"/>
              <a:ext cx="130175" cy="282575"/>
            </a:xfrm>
            <a:custGeom>
              <a:avLst/>
              <a:gdLst/>
              <a:ahLst/>
              <a:cxnLst/>
              <a:rect l="l" t="t" r="r" b="b"/>
              <a:pathLst>
                <a:path w="130175" h="282575">
                  <a:moveTo>
                    <a:pt x="130048" y="120269"/>
                  </a:moveTo>
                  <a:lnTo>
                    <a:pt x="118745" y="122428"/>
                  </a:lnTo>
                  <a:lnTo>
                    <a:pt x="90297" y="127762"/>
                  </a:lnTo>
                  <a:lnTo>
                    <a:pt x="43688" y="138049"/>
                  </a:lnTo>
                  <a:lnTo>
                    <a:pt x="59931" y="92252"/>
                  </a:lnTo>
                  <a:lnTo>
                    <a:pt x="72745" y="51650"/>
                  </a:lnTo>
                  <a:lnTo>
                    <a:pt x="86487" y="0"/>
                  </a:lnTo>
                  <a:lnTo>
                    <a:pt x="76911" y="15925"/>
                  </a:lnTo>
                  <a:lnTo>
                    <a:pt x="60020" y="46456"/>
                  </a:lnTo>
                  <a:lnTo>
                    <a:pt x="45466" y="74930"/>
                  </a:lnTo>
                  <a:lnTo>
                    <a:pt x="27178" y="113157"/>
                  </a:lnTo>
                  <a:lnTo>
                    <a:pt x="0" y="175260"/>
                  </a:lnTo>
                  <a:lnTo>
                    <a:pt x="25273" y="170180"/>
                  </a:lnTo>
                  <a:lnTo>
                    <a:pt x="57404" y="163195"/>
                  </a:lnTo>
                  <a:lnTo>
                    <a:pt x="86233" y="156210"/>
                  </a:lnTo>
                  <a:lnTo>
                    <a:pt x="71501" y="194310"/>
                  </a:lnTo>
                  <a:lnTo>
                    <a:pt x="61722" y="222465"/>
                  </a:lnTo>
                  <a:lnTo>
                    <a:pt x="34798" y="212979"/>
                  </a:lnTo>
                  <a:lnTo>
                    <a:pt x="47752" y="282194"/>
                  </a:lnTo>
                  <a:lnTo>
                    <a:pt x="74549" y="259334"/>
                  </a:lnTo>
                  <a:lnTo>
                    <a:pt x="101219" y="236347"/>
                  </a:lnTo>
                  <a:lnTo>
                    <a:pt x="73926" y="226758"/>
                  </a:lnTo>
                  <a:lnTo>
                    <a:pt x="88138" y="201930"/>
                  </a:lnTo>
                  <a:lnTo>
                    <a:pt x="105410" y="169799"/>
                  </a:lnTo>
                  <a:lnTo>
                    <a:pt x="113665" y="153670"/>
                  </a:lnTo>
                  <a:lnTo>
                    <a:pt x="130048" y="120269"/>
                  </a:lnTo>
                  <a:close/>
                </a:path>
              </a:pathLst>
            </a:custGeom>
            <a:solidFill>
              <a:srgbClr val="F36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14599" y="4276343"/>
              <a:ext cx="932815" cy="932815"/>
            </a:xfrm>
            <a:custGeom>
              <a:avLst/>
              <a:gdLst/>
              <a:ahLst/>
              <a:cxnLst/>
              <a:rect l="l" t="t" r="r" b="b"/>
              <a:pathLst>
                <a:path w="932814" h="932814">
                  <a:moveTo>
                    <a:pt x="466344" y="0"/>
                  </a:moveTo>
                  <a:lnTo>
                    <a:pt x="418662" y="2407"/>
                  </a:lnTo>
                  <a:lnTo>
                    <a:pt x="372359" y="9474"/>
                  </a:lnTo>
                  <a:lnTo>
                    <a:pt x="327667" y="20965"/>
                  </a:lnTo>
                  <a:lnTo>
                    <a:pt x="284821" y="36647"/>
                  </a:lnTo>
                  <a:lnTo>
                    <a:pt x="244056" y="56284"/>
                  </a:lnTo>
                  <a:lnTo>
                    <a:pt x="205606" y="79643"/>
                  </a:lnTo>
                  <a:lnTo>
                    <a:pt x="169705" y="106489"/>
                  </a:lnTo>
                  <a:lnTo>
                    <a:pt x="136588" y="136588"/>
                  </a:lnTo>
                  <a:lnTo>
                    <a:pt x="106489" y="169705"/>
                  </a:lnTo>
                  <a:lnTo>
                    <a:pt x="79643" y="205606"/>
                  </a:lnTo>
                  <a:lnTo>
                    <a:pt x="56284" y="244056"/>
                  </a:lnTo>
                  <a:lnTo>
                    <a:pt x="36647" y="284821"/>
                  </a:lnTo>
                  <a:lnTo>
                    <a:pt x="20965" y="327667"/>
                  </a:lnTo>
                  <a:lnTo>
                    <a:pt x="9474" y="372359"/>
                  </a:lnTo>
                  <a:lnTo>
                    <a:pt x="2407" y="418662"/>
                  </a:lnTo>
                  <a:lnTo>
                    <a:pt x="0" y="466343"/>
                  </a:lnTo>
                  <a:lnTo>
                    <a:pt x="2407" y="514025"/>
                  </a:lnTo>
                  <a:lnTo>
                    <a:pt x="9474" y="560328"/>
                  </a:lnTo>
                  <a:lnTo>
                    <a:pt x="20965" y="605020"/>
                  </a:lnTo>
                  <a:lnTo>
                    <a:pt x="36647" y="647866"/>
                  </a:lnTo>
                  <a:lnTo>
                    <a:pt x="56284" y="688631"/>
                  </a:lnTo>
                  <a:lnTo>
                    <a:pt x="79643" y="727081"/>
                  </a:lnTo>
                  <a:lnTo>
                    <a:pt x="106489" y="762982"/>
                  </a:lnTo>
                  <a:lnTo>
                    <a:pt x="136588" y="796099"/>
                  </a:lnTo>
                  <a:lnTo>
                    <a:pt x="169705" y="826198"/>
                  </a:lnTo>
                  <a:lnTo>
                    <a:pt x="205606" y="853044"/>
                  </a:lnTo>
                  <a:lnTo>
                    <a:pt x="244056" y="876403"/>
                  </a:lnTo>
                  <a:lnTo>
                    <a:pt x="284821" y="896040"/>
                  </a:lnTo>
                  <a:lnTo>
                    <a:pt x="327667" y="911722"/>
                  </a:lnTo>
                  <a:lnTo>
                    <a:pt x="372359" y="923213"/>
                  </a:lnTo>
                  <a:lnTo>
                    <a:pt x="418662" y="930280"/>
                  </a:lnTo>
                  <a:lnTo>
                    <a:pt x="466344" y="932687"/>
                  </a:lnTo>
                  <a:lnTo>
                    <a:pt x="514025" y="930280"/>
                  </a:lnTo>
                  <a:lnTo>
                    <a:pt x="560328" y="923213"/>
                  </a:lnTo>
                  <a:lnTo>
                    <a:pt x="605020" y="911722"/>
                  </a:lnTo>
                  <a:lnTo>
                    <a:pt x="647866" y="896040"/>
                  </a:lnTo>
                  <a:lnTo>
                    <a:pt x="688631" y="876403"/>
                  </a:lnTo>
                  <a:lnTo>
                    <a:pt x="727081" y="853044"/>
                  </a:lnTo>
                  <a:lnTo>
                    <a:pt x="762982" y="826198"/>
                  </a:lnTo>
                  <a:lnTo>
                    <a:pt x="796099" y="796099"/>
                  </a:lnTo>
                  <a:lnTo>
                    <a:pt x="826198" y="762982"/>
                  </a:lnTo>
                  <a:lnTo>
                    <a:pt x="853044" y="727081"/>
                  </a:lnTo>
                  <a:lnTo>
                    <a:pt x="876403" y="688631"/>
                  </a:lnTo>
                  <a:lnTo>
                    <a:pt x="896040" y="647866"/>
                  </a:lnTo>
                  <a:lnTo>
                    <a:pt x="911722" y="605020"/>
                  </a:lnTo>
                  <a:lnTo>
                    <a:pt x="923213" y="560328"/>
                  </a:lnTo>
                  <a:lnTo>
                    <a:pt x="930280" y="514025"/>
                  </a:lnTo>
                  <a:lnTo>
                    <a:pt x="932688" y="466343"/>
                  </a:lnTo>
                  <a:lnTo>
                    <a:pt x="930280" y="418662"/>
                  </a:lnTo>
                  <a:lnTo>
                    <a:pt x="923213" y="372359"/>
                  </a:lnTo>
                  <a:lnTo>
                    <a:pt x="911722" y="327667"/>
                  </a:lnTo>
                  <a:lnTo>
                    <a:pt x="896040" y="284821"/>
                  </a:lnTo>
                  <a:lnTo>
                    <a:pt x="876403" y="244056"/>
                  </a:lnTo>
                  <a:lnTo>
                    <a:pt x="853044" y="205606"/>
                  </a:lnTo>
                  <a:lnTo>
                    <a:pt x="826198" y="169705"/>
                  </a:lnTo>
                  <a:lnTo>
                    <a:pt x="796099" y="136588"/>
                  </a:lnTo>
                  <a:lnTo>
                    <a:pt x="762982" y="106489"/>
                  </a:lnTo>
                  <a:lnTo>
                    <a:pt x="727081" y="79643"/>
                  </a:lnTo>
                  <a:lnTo>
                    <a:pt x="688631" y="56284"/>
                  </a:lnTo>
                  <a:lnTo>
                    <a:pt x="647866" y="36647"/>
                  </a:lnTo>
                  <a:lnTo>
                    <a:pt x="605020" y="20965"/>
                  </a:lnTo>
                  <a:lnTo>
                    <a:pt x="560328" y="9474"/>
                  </a:lnTo>
                  <a:lnTo>
                    <a:pt x="514025" y="2407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8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40634" y="4581271"/>
              <a:ext cx="155575" cy="350520"/>
            </a:xfrm>
            <a:custGeom>
              <a:avLst/>
              <a:gdLst/>
              <a:ahLst/>
              <a:cxnLst/>
              <a:rect l="l" t="t" r="r" b="b"/>
              <a:pathLst>
                <a:path w="155575" h="350520">
                  <a:moveTo>
                    <a:pt x="155067" y="248158"/>
                  </a:moveTo>
                  <a:lnTo>
                    <a:pt x="0" y="248158"/>
                  </a:lnTo>
                  <a:lnTo>
                    <a:pt x="0" y="268732"/>
                  </a:lnTo>
                  <a:lnTo>
                    <a:pt x="155067" y="268732"/>
                  </a:lnTo>
                  <a:lnTo>
                    <a:pt x="155067" y="248158"/>
                  </a:lnTo>
                  <a:close/>
                </a:path>
                <a:path w="155575" h="350520">
                  <a:moveTo>
                    <a:pt x="155067" y="124841"/>
                  </a:moveTo>
                  <a:lnTo>
                    <a:pt x="0" y="124841"/>
                  </a:lnTo>
                  <a:lnTo>
                    <a:pt x="0" y="145288"/>
                  </a:lnTo>
                  <a:lnTo>
                    <a:pt x="155067" y="145288"/>
                  </a:lnTo>
                  <a:lnTo>
                    <a:pt x="155067" y="124841"/>
                  </a:lnTo>
                  <a:close/>
                </a:path>
                <a:path w="155575" h="350520">
                  <a:moveTo>
                    <a:pt x="155448" y="330073"/>
                  </a:moveTo>
                  <a:lnTo>
                    <a:pt x="0" y="330073"/>
                  </a:lnTo>
                  <a:lnTo>
                    <a:pt x="0" y="350520"/>
                  </a:lnTo>
                  <a:lnTo>
                    <a:pt x="155448" y="350520"/>
                  </a:lnTo>
                  <a:lnTo>
                    <a:pt x="155448" y="330073"/>
                  </a:lnTo>
                  <a:close/>
                </a:path>
                <a:path w="155575" h="350520">
                  <a:moveTo>
                    <a:pt x="155448" y="289179"/>
                  </a:moveTo>
                  <a:lnTo>
                    <a:pt x="0" y="289179"/>
                  </a:lnTo>
                  <a:lnTo>
                    <a:pt x="0" y="309626"/>
                  </a:lnTo>
                  <a:lnTo>
                    <a:pt x="155448" y="309626"/>
                  </a:lnTo>
                  <a:lnTo>
                    <a:pt x="155448" y="289179"/>
                  </a:lnTo>
                  <a:close/>
                </a:path>
                <a:path w="155575" h="350520">
                  <a:moveTo>
                    <a:pt x="155448" y="207010"/>
                  </a:moveTo>
                  <a:lnTo>
                    <a:pt x="0" y="207010"/>
                  </a:lnTo>
                  <a:lnTo>
                    <a:pt x="0" y="227457"/>
                  </a:lnTo>
                  <a:lnTo>
                    <a:pt x="155448" y="227457"/>
                  </a:lnTo>
                  <a:lnTo>
                    <a:pt x="155448" y="207010"/>
                  </a:lnTo>
                  <a:close/>
                </a:path>
                <a:path w="155575" h="350520">
                  <a:moveTo>
                    <a:pt x="155448" y="165735"/>
                  </a:moveTo>
                  <a:lnTo>
                    <a:pt x="0" y="165735"/>
                  </a:lnTo>
                  <a:lnTo>
                    <a:pt x="0" y="186309"/>
                  </a:lnTo>
                  <a:lnTo>
                    <a:pt x="155448" y="186309"/>
                  </a:lnTo>
                  <a:lnTo>
                    <a:pt x="155448" y="165735"/>
                  </a:lnTo>
                  <a:close/>
                </a:path>
                <a:path w="155575" h="350520">
                  <a:moveTo>
                    <a:pt x="155448" y="83566"/>
                  </a:moveTo>
                  <a:lnTo>
                    <a:pt x="0" y="83566"/>
                  </a:lnTo>
                  <a:lnTo>
                    <a:pt x="0" y="104140"/>
                  </a:lnTo>
                  <a:lnTo>
                    <a:pt x="155448" y="104140"/>
                  </a:lnTo>
                  <a:lnTo>
                    <a:pt x="155448" y="83566"/>
                  </a:lnTo>
                  <a:close/>
                </a:path>
                <a:path w="155575" h="350520">
                  <a:moveTo>
                    <a:pt x="155448" y="41021"/>
                  </a:moveTo>
                  <a:lnTo>
                    <a:pt x="0" y="41021"/>
                  </a:lnTo>
                  <a:lnTo>
                    <a:pt x="0" y="61468"/>
                  </a:lnTo>
                  <a:lnTo>
                    <a:pt x="155448" y="61468"/>
                  </a:lnTo>
                  <a:lnTo>
                    <a:pt x="155448" y="41021"/>
                  </a:lnTo>
                  <a:close/>
                </a:path>
                <a:path w="155575" h="350520">
                  <a:moveTo>
                    <a:pt x="155448" y="0"/>
                  </a:moveTo>
                  <a:lnTo>
                    <a:pt x="0" y="0"/>
                  </a:lnTo>
                  <a:lnTo>
                    <a:pt x="0" y="20447"/>
                  </a:lnTo>
                  <a:lnTo>
                    <a:pt x="155448" y="20447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51302" y="4560569"/>
              <a:ext cx="144780" cy="431165"/>
            </a:xfrm>
            <a:custGeom>
              <a:avLst/>
              <a:gdLst/>
              <a:ahLst/>
              <a:cxnLst/>
              <a:rect l="l" t="t" r="r" b="b"/>
              <a:pathLst>
                <a:path w="144780" h="431164">
                  <a:moveTo>
                    <a:pt x="144399" y="371475"/>
                  </a:moveTo>
                  <a:lnTo>
                    <a:pt x="0" y="371475"/>
                  </a:lnTo>
                  <a:lnTo>
                    <a:pt x="0" y="430657"/>
                  </a:lnTo>
                  <a:lnTo>
                    <a:pt x="144399" y="430657"/>
                  </a:lnTo>
                  <a:lnTo>
                    <a:pt x="144399" y="371475"/>
                  </a:lnTo>
                  <a:close/>
                </a:path>
                <a:path w="144780" h="431164">
                  <a:moveTo>
                    <a:pt x="144399" y="330327"/>
                  </a:moveTo>
                  <a:lnTo>
                    <a:pt x="0" y="330327"/>
                  </a:lnTo>
                  <a:lnTo>
                    <a:pt x="0" y="350901"/>
                  </a:lnTo>
                  <a:lnTo>
                    <a:pt x="144399" y="350901"/>
                  </a:lnTo>
                  <a:lnTo>
                    <a:pt x="144399" y="330327"/>
                  </a:lnTo>
                  <a:close/>
                </a:path>
                <a:path w="144780" h="431164">
                  <a:moveTo>
                    <a:pt x="144399" y="289306"/>
                  </a:moveTo>
                  <a:lnTo>
                    <a:pt x="0" y="289306"/>
                  </a:lnTo>
                  <a:lnTo>
                    <a:pt x="0" y="309880"/>
                  </a:lnTo>
                  <a:lnTo>
                    <a:pt x="144399" y="309880"/>
                  </a:lnTo>
                  <a:lnTo>
                    <a:pt x="144399" y="289306"/>
                  </a:lnTo>
                  <a:close/>
                </a:path>
                <a:path w="144780" h="431164">
                  <a:moveTo>
                    <a:pt x="144399" y="124333"/>
                  </a:moveTo>
                  <a:lnTo>
                    <a:pt x="0" y="124333"/>
                  </a:lnTo>
                  <a:lnTo>
                    <a:pt x="0" y="145034"/>
                  </a:lnTo>
                  <a:lnTo>
                    <a:pt x="144399" y="145034"/>
                  </a:lnTo>
                  <a:lnTo>
                    <a:pt x="144399" y="124333"/>
                  </a:lnTo>
                  <a:close/>
                </a:path>
                <a:path w="144780" h="431164">
                  <a:moveTo>
                    <a:pt x="144399" y="81534"/>
                  </a:moveTo>
                  <a:lnTo>
                    <a:pt x="0" y="81534"/>
                  </a:lnTo>
                  <a:lnTo>
                    <a:pt x="0" y="103759"/>
                  </a:lnTo>
                  <a:lnTo>
                    <a:pt x="144399" y="103759"/>
                  </a:lnTo>
                  <a:lnTo>
                    <a:pt x="144399" y="81534"/>
                  </a:lnTo>
                  <a:close/>
                </a:path>
                <a:path w="144780" h="431164">
                  <a:moveTo>
                    <a:pt x="144399" y="40386"/>
                  </a:moveTo>
                  <a:lnTo>
                    <a:pt x="0" y="40386"/>
                  </a:lnTo>
                  <a:lnTo>
                    <a:pt x="0" y="60960"/>
                  </a:lnTo>
                  <a:lnTo>
                    <a:pt x="144399" y="60960"/>
                  </a:lnTo>
                  <a:lnTo>
                    <a:pt x="144399" y="40386"/>
                  </a:lnTo>
                  <a:close/>
                </a:path>
                <a:path w="144780" h="431164">
                  <a:moveTo>
                    <a:pt x="144589" y="6350"/>
                  </a:moveTo>
                  <a:lnTo>
                    <a:pt x="143891" y="6350"/>
                  </a:lnTo>
                  <a:lnTo>
                    <a:pt x="143891" y="3810"/>
                  </a:lnTo>
                  <a:lnTo>
                    <a:pt x="141097" y="3810"/>
                  </a:lnTo>
                  <a:lnTo>
                    <a:pt x="14109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6350"/>
                  </a:lnTo>
                  <a:lnTo>
                    <a:pt x="0" y="10160"/>
                  </a:lnTo>
                  <a:lnTo>
                    <a:pt x="0" y="20320"/>
                  </a:lnTo>
                  <a:lnTo>
                    <a:pt x="144399" y="20320"/>
                  </a:lnTo>
                  <a:lnTo>
                    <a:pt x="144399" y="10160"/>
                  </a:lnTo>
                  <a:lnTo>
                    <a:pt x="144589" y="10160"/>
                  </a:lnTo>
                  <a:lnTo>
                    <a:pt x="144589" y="6350"/>
                  </a:lnTo>
                  <a:close/>
                </a:path>
                <a:path w="144780" h="431164">
                  <a:moveTo>
                    <a:pt x="144780" y="247650"/>
                  </a:moveTo>
                  <a:lnTo>
                    <a:pt x="0" y="247650"/>
                  </a:lnTo>
                  <a:lnTo>
                    <a:pt x="0" y="268478"/>
                  </a:lnTo>
                  <a:lnTo>
                    <a:pt x="144780" y="268478"/>
                  </a:lnTo>
                  <a:lnTo>
                    <a:pt x="144780" y="247650"/>
                  </a:lnTo>
                  <a:close/>
                </a:path>
                <a:path w="144780" h="431164">
                  <a:moveTo>
                    <a:pt x="144780" y="206629"/>
                  </a:moveTo>
                  <a:lnTo>
                    <a:pt x="0" y="206629"/>
                  </a:lnTo>
                  <a:lnTo>
                    <a:pt x="0" y="227457"/>
                  </a:lnTo>
                  <a:lnTo>
                    <a:pt x="144780" y="227457"/>
                  </a:lnTo>
                  <a:lnTo>
                    <a:pt x="144780" y="206629"/>
                  </a:lnTo>
                  <a:close/>
                </a:path>
                <a:path w="144780" h="431164">
                  <a:moveTo>
                    <a:pt x="144780" y="165608"/>
                  </a:moveTo>
                  <a:lnTo>
                    <a:pt x="0" y="165608"/>
                  </a:lnTo>
                  <a:lnTo>
                    <a:pt x="0" y="186182"/>
                  </a:lnTo>
                  <a:lnTo>
                    <a:pt x="144780" y="186182"/>
                  </a:lnTo>
                  <a:lnTo>
                    <a:pt x="144780" y="165608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52444" y="4949824"/>
              <a:ext cx="143510" cy="41275"/>
            </a:xfrm>
            <a:custGeom>
              <a:avLst/>
              <a:gdLst/>
              <a:ahLst/>
              <a:cxnLst/>
              <a:rect l="l" t="t" r="r" b="b"/>
              <a:pathLst>
                <a:path w="143510" h="41275">
                  <a:moveTo>
                    <a:pt x="143256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143256" y="41148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72257" y="4581143"/>
              <a:ext cx="102235" cy="351155"/>
            </a:xfrm>
            <a:custGeom>
              <a:avLst/>
              <a:gdLst/>
              <a:ahLst/>
              <a:cxnLst/>
              <a:rect l="l" t="t" r="r" b="b"/>
              <a:pathLst>
                <a:path w="102235" h="351154">
                  <a:moveTo>
                    <a:pt x="19812" y="330835"/>
                  </a:moveTo>
                  <a:lnTo>
                    <a:pt x="0" y="330835"/>
                  </a:lnTo>
                  <a:lnTo>
                    <a:pt x="0" y="350647"/>
                  </a:lnTo>
                  <a:lnTo>
                    <a:pt x="19812" y="350647"/>
                  </a:lnTo>
                  <a:lnTo>
                    <a:pt x="19812" y="330835"/>
                  </a:lnTo>
                  <a:close/>
                </a:path>
                <a:path w="102235" h="351154">
                  <a:moveTo>
                    <a:pt x="19812" y="289560"/>
                  </a:moveTo>
                  <a:lnTo>
                    <a:pt x="0" y="289560"/>
                  </a:lnTo>
                  <a:lnTo>
                    <a:pt x="0" y="309372"/>
                  </a:lnTo>
                  <a:lnTo>
                    <a:pt x="19812" y="309372"/>
                  </a:lnTo>
                  <a:lnTo>
                    <a:pt x="19812" y="289560"/>
                  </a:lnTo>
                  <a:close/>
                </a:path>
                <a:path w="102235" h="351154">
                  <a:moveTo>
                    <a:pt x="19812" y="248412"/>
                  </a:moveTo>
                  <a:lnTo>
                    <a:pt x="0" y="248412"/>
                  </a:lnTo>
                  <a:lnTo>
                    <a:pt x="0" y="268224"/>
                  </a:lnTo>
                  <a:lnTo>
                    <a:pt x="19812" y="268224"/>
                  </a:lnTo>
                  <a:lnTo>
                    <a:pt x="19812" y="248412"/>
                  </a:lnTo>
                  <a:close/>
                </a:path>
                <a:path w="102235" h="351154">
                  <a:moveTo>
                    <a:pt x="19812" y="207264"/>
                  </a:moveTo>
                  <a:lnTo>
                    <a:pt x="0" y="207264"/>
                  </a:lnTo>
                  <a:lnTo>
                    <a:pt x="0" y="227076"/>
                  </a:lnTo>
                  <a:lnTo>
                    <a:pt x="19812" y="227076"/>
                  </a:lnTo>
                  <a:lnTo>
                    <a:pt x="19812" y="207264"/>
                  </a:lnTo>
                  <a:close/>
                </a:path>
                <a:path w="102235" h="351154">
                  <a:moveTo>
                    <a:pt x="19812" y="166116"/>
                  </a:moveTo>
                  <a:lnTo>
                    <a:pt x="0" y="166116"/>
                  </a:lnTo>
                  <a:lnTo>
                    <a:pt x="0" y="185928"/>
                  </a:lnTo>
                  <a:lnTo>
                    <a:pt x="19812" y="185928"/>
                  </a:lnTo>
                  <a:lnTo>
                    <a:pt x="19812" y="166116"/>
                  </a:lnTo>
                  <a:close/>
                </a:path>
                <a:path w="102235" h="351154">
                  <a:moveTo>
                    <a:pt x="19812" y="124968"/>
                  </a:moveTo>
                  <a:lnTo>
                    <a:pt x="0" y="124968"/>
                  </a:lnTo>
                  <a:lnTo>
                    <a:pt x="0" y="146304"/>
                  </a:lnTo>
                  <a:lnTo>
                    <a:pt x="19812" y="146304"/>
                  </a:lnTo>
                  <a:lnTo>
                    <a:pt x="19812" y="124968"/>
                  </a:lnTo>
                  <a:close/>
                </a:path>
                <a:path w="102235" h="351154">
                  <a:moveTo>
                    <a:pt x="19812" y="83820"/>
                  </a:moveTo>
                  <a:lnTo>
                    <a:pt x="0" y="83820"/>
                  </a:lnTo>
                  <a:lnTo>
                    <a:pt x="0" y="103632"/>
                  </a:lnTo>
                  <a:lnTo>
                    <a:pt x="19812" y="103632"/>
                  </a:lnTo>
                  <a:lnTo>
                    <a:pt x="19812" y="83820"/>
                  </a:lnTo>
                  <a:close/>
                </a:path>
                <a:path w="102235" h="351154">
                  <a:moveTo>
                    <a:pt x="19812" y="41148"/>
                  </a:moveTo>
                  <a:lnTo>
                    <a:pt x="0" y="41148"/>
                  </a:lnTo>
                  <a:lnTo>
                    <a:pt x="0" y="60960"/>
                  </a:lnTo>
                  <a:lnTo>
                    <a:pt x="19812" y="60960"/>
                  </a:lnTo>
                  <a:lnTo>
                    <a:pt x="19812" y="41148"/>
                  </a:lnTo>
                  <a:close/>
                </a:path>
                <a:path w="102235" h="351154">
                  <a:moveTo>
                    <a:pt x="2133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6" y="21336"/>
                  </a:lnTo>
                  <a:lnTo>
                    <a:pt x="21336" y="0"/>
                  </a:lnTo>
                  <a:close/>
                </a:path>
                <a:path w="102235" h="351154">
                  <a:moveTo>
                    <a:pt x="60960" y="330835"/>
                  </a:moveTo>
                  <a:lnTo>
                    <a:pt x="41148" y="330835"/>
                  </a:lnTo>
                  <a:lnTo>
                    <a:pt x="41148" y="350647"/>
                  </a:lnTo>
                  <a:lnTo>
                    <a:pt x="60960" y="350647"/>
                  </a:lnTo>
                  <a:lnTo>
                    <a:pt x="60960" y="330835"/>
                  </a:lnTo>
                  <a:close/>
                </a:path>
                <a:path w="102235" h="351154">
                  <a:moveTo>
                    <a:pt x="60960" y="289560"/>
                  </a:moveTo>
                  <a:lnTo>
                    <a:pt x="41148" y="289560"/>
                  </a:lnTo>
                  <a:lnTo>
                    <a:pt x="41148" y="309372"/>
                  </a:lnTo>
                  <a:lnTo>
                    <a:pt x="60960" y="309372"/>
                  </a:lnTo>
                  <a:lnTo>
                    <a:pt x="60960" y="289560"/>
                  </a:lnTo>
                  <a:close/>
                </a:path>
                <a:path w="102235" h="351154">
                  <a:moveTo>
                    <a:pt x="60960" y="248412"/>
                  </a:moveTo>
                  <a:lnTo>
                    <a:pt x="41148" y="248412"/>
                  </a:lnTo>
                  <a:lnTo>
                    <a:pt x="41148" y="268224"/>
                  </a:lnTo>
                  <a:lnTo>
                    <a:pt x="60960" y="268224"/>
                  </a:lnTo>
                  <a:lnTo>
                    <a:pt x="60960" y="248412"/>
                  </a:lnTo>
                  <a:close/>
                </a:path>
                <a:path w="102235" h="351154">
                  <a:moveTo>
                    <a:pt x="60960" y="207264"/>
                  </a:moveTo>
                  <a:lnTo>
                    <a:pt x="41148" y="207264"/>
                  </a:lnTo>
                  <a:lnTo>
                    <a:pt x="41148" y="227076"/>
                  </a:lnTo>
                  <a:lnTo>
                    <a:pt x="60960" y="227076"/>
                  </a:lnTo>
                  <a:lnTo>
                    <a:pt x="60960" y="207264"/>
                  </a:lnTo>
                  <a:close/>
                </a:path>
                <a:path w="102235" h="351154">
                  <a:moveTo>
                    <a:pt x="60960" y="166116"/>
                  </a:moveTo>
                  <a:lnTo>
                    <a:pt x="41148" y="166116"/>
                  </a:lnTo>
                  <a:lnTo>
                    <a:pt x="41148" y="185928"/>
                  </a:lnTo>
                  <a:lnTo>
                    <a:pt x="60960" y="185928"/>
                  </a:lnTo>
                  <a:lnTo>
                    <a:pt x="60960" y="166116"/>
                  </a:lnTo>
                  <a:close/>
                </a:path>
                <a:path w="102235" h="351154">
                  <a:moveTo>
                    <a:pt x="60960" y="124968"/>
                  </a:moveTo>
                  <a:lnTo>
                    <a:pt x="41148" y="124968"/>
                  </a:lnTo>
                  <a:lnTo>
                    <a:pt x="41148" y="146304"/>
                  </a:lnTo>
                  <a:lnTo>
                    <a:pt x="60960" y="146304"/>
                  </a:lnTo>
                  <a:lnTo>
                    <a:pt x="60960" y="124968"/>
                  </a:lnTo>
                  <a:close/>
                </a:path>
                <a:path w="102235" h="351154">
                  <a:moveTo>
                    <a:pt x="60960" y="83820"/>
                  </a:moveTo>
                  <a:lnTo>
                    <a:pt x="41148" y="83820"/>
                  </a:lnTo>
                  <a:lnTo>
                    <a:pt x="41148" y="103632"/>
                  </a:lnTo>
                  <a:lnTo>
                    <a:pt x="60960" y="103632"/>
                  </a:lnTo>
                  <a:lnTo>
                    <a:pt x="60960" y="83820"/>
                  </a:lnTo>
                  <a:close/>
                </a:path>
                <a:path w="102235" h="351154">
                  <a:moveTo>
                    <a:pt x="60960" y="41148"/>
                  </a:moveTo>
                  <a:lnTo>
                    <a:pt x="41148" y="41148"/>
                  </a:lnTo>
                  <a:lnTo>
                    <a:pt x="41148" y="60960"/>
                  </a:lnTo>
                  <a:lnTo>
                    <a:pt x="60960" y="60960"/>
                  </a:lnTo>
                  <a:lnTo>
                    <a:pt x="60960" y="41148"/>
                  </a:lnTo>
                  <a:close/>
                </a:path>
                <a:path w="102235" h="351154">
                  <a:moveTo>
                    <a:pt x="60960" y="0"/>
                  </a:moveTo>
                  <a:lnTo>
                    <a:pt x="41148" y="0"/>
                  </a:lnTo>
                  <a:lnTo>
                    <a:pt x="41148" y="21336"/>
                  </a:lnTo>
                  <a:lnTo>
                    <a:pt x="60960" y="21336"/>
                  </a:lnTo>
                  <a:lnTo>
                    <a:pt x="60960" y="0"/>
                  </a:lnTo>
                  <a:close/>
                </a:path>
                <a:path w="102235" h="351154">
                  <a:moveTo>
                    <a:pt x="102108" y="330835"/>
                  </a:moveTo>
                  <a:lnTo>
                    <a:pt x="82296" y="330835"/>
                  </a:lnTo>
                  <a:lnTo>
                    <a:pt x="82296" y="350647"/>
                  </a:lnTo>
                  <a:lnTo>
                    <a:pt x="102108" y="350647"/>
                  </a:lnTo>
                  <a:lnTo>
                    <a:pt x="102108" y="330835"/>
                  </a:lnTo>
                  <a:close/>
                </a:path>
                <a:path w="102235" h="351154">
                  <a:moveTo>
                    <a:pt x="102108" y="289560"/>
                  </a:moveTo>
                  <a:lnTo>
                    <a:pt x="82296" y="289560"/>
                  </a:lnTo>
                  <a:lnTo>
                    <a:pt x="82296" y="309372"/>
                  </a:lnTo>
                  <a:lnTo>
                    <a:pt x="102108" y="309372"/>
                  </a:lnTo>
                  <a:lnTo>
                    <a:pt x="102108" y="289560"/>
                  </a:lnTo>
                  <a:close/>
                </a:path>
                <a:path w="102235" h="351154">
                  <a:moveTo>
                    <a:pt x="102108" y="248412"/>
                  </a:moveTo>
                  <a:lnTo>
                    <a:pt x="82296" y="248412"/>
                  </a:lnTo>
                  <a:lnTo>
                    <a:pt x="82296" y="268224"/>
                  </a:lnTo>
                  <a:lnTo>
                    <a:pt x="102108" y="268224"/>
                  </a:lnTo>
                  <a:lnTo>
                    <a:pt x="102108" y="248412"/>
                  </a:lnTo>
                  <a:close/>
                </a:path>
                <a:path w="102235" h="351154">
                  <a:moveTo>
                    <a:pt x="102108" y="207264"/>
                  </a:moveTo>
                  <a:lnTo>
                    <a:pt x="82296" y="207264"/>
                  </a:lnTo>
                  <a:lnTo>
                    <a:pt x="82296" y="227076"/>
                  </a:lnTo>
                  <a:lnTo>
                    <a:pt x="102108" y="227076"/>
                  </a:lnTo>
                  <a:lnTo>
                    <a:pt x="102108" y="207264"/>
                  </a:lnTo>
                  <a:close/>
                </a:path>
                <a:path w="102235" h="351154">
                  <a:moveTo>
                    <a:pt x="102108" y="166116"/>
                  </a:moveTo>
                  <a:lnTo>
                    <a:pt x="82296" y="166116"/>
                  </a:lnTo>
                  <a:lnTo>
                    <a:pt x="82296" y="185928"/>
                  </a:lnTo>
                  <a:lnTo>
                    <a:pt x="102108" y="185928"/>
                  </a:lnTo>
                  <a:lnTo>
                    <a:pt x="102108" y="166116"/>
                  </a:lnTo>
                  <a:close/>
                </a:path>
                <a:path w="102235" h="351154">
                  <a:moveTo>
                    <a:pt x="102108" y="124968"/>
                  </a:moveTo>
                  <a:lnTo>
                    <a:pt x="82296" y="124968"/>
                  </a:lnTo>
                  <a:lnTo>
                    <a:pt x="82296" y="146304"/>
                  </a:lnTo>
                  <a:lnTo>
                    <a:pt x="102108" y="146304"/>
                  </a:lnTo>
                  <a:lnTo>
                    <a:pt x="102108" y="124968"/>
                  </a:lnTo>
                  <a:close/>
                </a:path>
                <a:path w="102235" h="351154">
                  <a:moveTo>
                    <a:pt x="102108" y="83820"/>
                  </a:moveTo>
                  <a:lnTo>
                    <a:pt x="82296" y="83820"/>
                  </a:lnTo>
                  <a:lnTo>
                    <a:pt x="82296" y="103632"/>
                  </a:lnTo>
                  <a:lnTo>
                    <a:pt x="102108" y="103632"/>
                  </a:lnTo>
                  <a:lnTo>
                    <a:pt x="102108" y="83820"/>
                  </a:lnTo>
                  <a:close/>
                </a:path>
                <a:path w="102235" h="351154">
                  <a:moveTo>
                    <a:pt x="102108" y="41148"/>
                  </a:moveTo>
                  <a:lnTo>
                    <a:pt x="82296" y="41148"/>
                  </a:lnTo>
                  <a:lnTo>
                    <a:pt x="82296" y="60960"/>
                  </a:lnTo>
                  <a:lnTo>
                    <a:pt x="102108" y="60960"/>
                  </a:lnTo>
                  <a:lnTo>
                    <a:pt x="102108" y="41148"/>
                  </a:lnTo>
                  <a:close/>
                </a:path>
                <a:path w="102235" h="351154">
                  <a:moveTo>
                    <a:pt x="102108" y="0"/>
                  </a:moveTo>
                  <a:lnTo>
                    <a:pt x="82296" y="0"/>
                  </a:lnTo>
                  <a:lnTo>
                    <a:pt x="82296" y="21336"/>
                  </a:lnTo>
                  <a:lnTo>
                    <a:pt x="102108" y="21336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08401" y="4567554"/>
              <a:ext cx="144780" cy="431800"/>
            </a:xfrm>
            <a:custGeom>
              <a:avLst/>
              <a:gdLst/>
              <a:ahLst/>
              <a:cxnLst/>
              <a:rect l="l" t="t" r="r" b="b"/>
              <a:pathLst>
                <a:path w="144780" h="431800">
                  <a:moveTo>
                    <a:pt x="144780" y="372110"/>
                  </a:moveTo>
                  <a:lnTo>
                    <a:pt x="0" y="372110"/>
                  </a:lnTo>
                  <a:lnTo>
                    <a:pt x="0" y="431292"/>
                  </a:lnTo>
                  <a:lnTo>
                    <a:pt x="144780" y="431292"/>
                  </a:lnTo>
                  <a:lnTo>
                    <a:pt x="144780" y="372110"/>
                  </a:lnTo>
                  <a:close/>
                </a:path>
                <a:path w="144780" h="431800">
                  <a:moveTo>
                    <a:pt x="144780" y="330962"/>
                  </a:moveTo>
                  <a:lnTo>
                    <a:pt x="0" y="330962"/>
                  </a:lnTo>
                  <a:lnTo>
                    <a:pt x="0" y="351536"/>
                  </a:lnTo>
                  <a:lnTo>
                    <a:pt x="144780" y="351536"/>
                  </a:lnTo>
                  <a:lnTo>
                    <a:pt x="144780" y="330962"/>
                  </a:lnTo>
                  <a:close/>
                </a:path>
                <a:path w="144780" h="431800">
                  <a:moveTo>
                    <a:pt x="144780" y="289687"/>
                  </a:moveTo>
                  <a:lnTo>
                    <a:pt x="0" y="289687"/>
                  </a:lnTo>
                  <a:lnTo>
                    <a:pt x="0" y="310515"/>
                  </a:lnTo>
                  <a:lnTo>
                    <a:pt x="144780" y="310515"/>
                  </a:lnTo>
                  <a:lnTo>
                    <a:pt x="144780" y="289687"/>
                  </a:lnTo>
                  <a:close/>
                </a:path>
                <a:path w="144780" h="431800">
                  <a:moveTo>
                    <a:pt x="144780" y="166243"/>
                  </a:moveTo>
                  <a:lnTo>
                    <a:pt x="0" y="166243"/>
                  </a:lnTo>
                  <a:lnTo>
                    <a:pt x="0" y="187071"/>
                  </a:lnTo>
                  <a:lnTo>
                    <a:pt x="144780" y="187071"/>
                  </a:lnTo>
                  <a:lnTo>
                    <a:pt x="144780" y="166243"/>
                  </a:lnTo>
                  <a:close/>
                </a:path>
                <a:path w="144780" h="431800">
                  <a:moveTo>
                    <a:pt x="144780" y="207264"/>
                  </a:moveTo>
                  <a:lnTo>
                    <a:pt x="0" y="207264"/>
                  </a:lnTo>
                  <a:lnTo>
                    <a:pt x="0" y="228092"/>
                  </a:lnTo>
                  <a:lnTo>
                    <a:pt x="144780" y="228092"/>
                  </a:lnTo>
                  <a:lnTo>
                    <a:pt x="144780" y="207264"/>
                  </a:lnTo>
                  <a:close/>
                </a:path>
                <a:path w="144780" h="431800">
                  <a:moveTo>
                    <a:pt x="144780" y="248285"/>
                  </a:moveTo>
                  <a:lnTo>
                    <a:pt x="0" y="248285"/>
                  </a:lnTo>
                  <a:lnTo>
                    <a:pt x="0" y="269113"/>
                  </a:lnTo>
                  <a:lnTo>
                    <a:pt x="144780" y="269113"/>
                  </a:lnTo>
                  <a:lnTo>
                    <a:pt x="144780" y="248285"/>
                  </a:lnTo>
                  <a:close/>
                </a:path>
                <a:path w="144780" h="431800">
                  <a:moveTo>
                    <a:pt x="144780" y="82169"/>
                  </a:moveTo>
                  <a:lnTo>
                    <a:pt x="0" y="82169"/>
                  </a:lnTo>
                  <a:lnTo>
                    <a:pt x="0" y="104394"/>
                  </a:lnTo>
                  <a:lnTo>
                    <a:pt x="144780" y="104394"/>
                  </a:lnTo>
                  <a:lnTo>
                    <a:pt x="144780" y="82169"/>
                  </a:lnTo>
                  <a:close/>
                </a:path>
                <a:path w="144780" h="431800">
                  <a:moveTo>
                    <a:pt x="144780" y="41021"/>
                  </a:moveTo>
                  <a:lnTo>
                    <a:pt x="0" y="41021"/>
                  </a:lnTo>
                  <a:lnTo>
                    <a:pt x="0" y="61595"/>
                  </a:lnTo>
                  <a:lnTo>
                    <a:pt x="144780" y="61595"/>
                  </a:lnTo>
                  <a:lnTo>
                    <a:pt x="144780" y="41021"/>
                  </a:lnTo>
                  <a:close/>
                </a:path>
                <a:path w="144780" h="431800">
                  <a:moveTo>
                    <a:pt x="144780" y="124968"/>
                  </a:moveTo>
                  <a:lnTo>
                    <a:pt x="0" y="124968"/>
                  </a:lnTo>
                  <a:lnTo>
                    <a:pt x="0" y="145415"/>
                  </a:lnTo>
                  <a:lnTo>
                    <a:pt x="144780" y="145415"/>
                  </a:lnTo>
                  <a:lnTo>
                    <a:pt x="144780" y="124968"/>
                  </a:lnTo>
                  <a:close/>
                </a:path>
                <a:path w="144780" h="431800">
                  <a:moveTo>
                    <a:pt x="144780" y="0"/>
                  </a:moveTo>
                  <a:lnTo>
                    <a:pt x="7493" y="0"/>
                  </a:lnTo>
                  <a:lnTo>
                    <a:pt x="5206" y="889"/>
                  </a:lnTo>
                  <a:lnTo>
                    <a:pt x="1143" y="4953"/>
                  </a:lnTo>
                  <a:lnTo>
                    <a:pt x="0" y="7239"/>
                  </a:lnTo>
                  <a:lnTo>
                    <a:pt x="0" y="20320"/>
                  </a:lnTo>
                  <a:lnTo>
                    <a:pt x="144780" y="2032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08402" y="4588890"/>
              <a:ext cx="92710" cy="350520"/>
            </a:xfrm>
            <a:custGeom>
              <a:avLst/>
              <a:gdLst/>
              <a:ahLst/>
              <a:cxnLst/>
              <a:rect l="l" t="t" r="r" b="b"/>
              <a:pathLst>
                <a:path w="92710" h="350520">
                  <a:moveTo>
                    <a:pt x="92710" y="330073"/>
                  </a:moveTo>
                  <a:lnTo>
                    <a:pt x="254" y="330073"/>
                  </a:lnTo>
                  <a:lnTo>
                    <a:pt x="254" y="350520"/>
                  </a:lnTo>
                  <a:lnTo>
                    <a:pt x="92710" y="350520"/>
                  </a:lnTo>
                  <a:lnTo>
                    <a:pt x="92710" y="330073"/>
                  </a:lnTo>
                  <a:close/>
                </a:path>
                <a:path w="92710" h="350520">
                  <a:moveTo>
                    <a:pt x="92710" y="289179"/>
                  </a:moveTo>
                  <a:lnTo>
                    <a:pt x="254" y="289179"/>
                  </a:lnTo>
                  <a:lnTo>
                    <a:pt x="254" y="309626"/>
                  </a:lnTo>
                  <a:lnTo>
                    <a:pt x="92710" y="309626"/>
                  </a:lnTo>
                  <a:lnTo>
                    <a:pt x="92710" y="289179"/>
                  </a:lnTo>
                  <a:close/>
                </a:path>
                <a:path w="92710" h="350520">
                  <a:moveTo>
                    <a:pt x="92710" y="247904"/>
                  </a:moveTo>
                  <a:lnTo>
                    <a:pt x="254" y="247904"/>
                  </a:lnTo>
                  <a:lnTo>
                    <a:pt x="254" y="268351"/>
                  </a:lnTo>
                  <a:lnTo>
                    <a:pt x="92710" y="268351"/>
                  </a:lnTo>
                  <a:lnTo>
                    <a:pt x="92710" y="247904"/>
                  </a:lnTo>
                  <a:close/>
                </a:path>
                <a:path w="92710" h="350520">
                  <a:moveTo>
                    <a:pt x="92710" y="206756"/>
                  </a:moveTo>
                  <a:lnTo>
                    <a:pt x="254" y="206756"/>
                  </a:lnTo>
                  <a:lnTo>
                    <a:pt x="254" y="227203"/>
                  </a:lnTo>
                  <a:lnTo>
                    <a:pt x="92710" y="227203"/>
                  </a:lnTo>
                  <a:lnTo>
                    <a:pt x="92710" y="206756"/>
                  </a:lnTo>
                  <a:close/>
                </a:path>
                <a:path w="92710" h="350520">
                  <a:moveTo>
                    <a:pt x="92710" y="165735"/>
                  </a:moveTo>
                  <a:lnTo>
                    <a:pt x="254" y="165735"/>
                  </a:lnTo>
                  <a:lnTo>
                    <a:pt x="254" y="186309"/>
                  </a:lnTo>
                  <a:lnTo>
                    <a:pt x="92710" y="186309"/>
                  </a:lnTo>
                  <a:lnTo>
                    <a:pt x="92710" y="165735"/>
                  </a:lnTo>
                  <a:close/>
                </a:path>
                <a:path w="92710" h="350520">
                  <a:moveTo>
                    <a:pt x="92710" y="124587"/>
                  </a:moveTo>
                  <a:lnTo>
                    <a:pt x="0" y="124587"/>
                  </a:lnTo>
                  <a:lnTo>
                    <a:pt x="0" y="145034"/>
                  </a:lnTo>
                  <a:lnTo>
                    <a:pt x="92710" y="145034"/>
                  </a:lnTo>
                  <a:lnTo>
                    <a:pt x="92710" y="124587"/>
                  </a:lnTo>
                  <a:close/>
                </a:path>
                <a:path w="92710" h="350520">
                  <a:moveTo>
                    <a:pt x="92710" y="83566"/>
                  </a:moveTo>
                  <a:lnTo>
                    <a:pt x="0" y="83566"/>
                  </a:lnTo>
                  <a:lnTo>
                    <a:pt x="0" y="104140"/>
                  </a:lnTo>
                  <a:lnTo>
                    <a:pt x="92710" y="104140"/>
                  </a:lnTo>
                  <a:lnTo>
                    <a:pt x="92710" y="83566"/>
                  </a:lnTo>
                  <a:close/>
                </a:path>
                <a:path w="92710" h="350520">
                  <a:moveTo>
                    <a:pt x="92710" y="41021"/>
                  </a:moveTo>
                  <a:lnTo>
                    <a:pt x="0" y="41021"/>
                  </a:lnTo>
                  <a:lnTo>
                    <a:pt x="0" y="61722"/>
                  </a:lnTo>
                  <a:lnTo>
                    <a:pt x="92710" y="61722"/>
                  </a:lnTo>
                  <a:lnTo>
                    <a:pt x="92710" y="41021"/>
                  </a:lnTo>
                  <a:close/>
                </a:path>
                <a:path w="92710" h="350520">
                  <a:moveTo>
                    <a:pt x="92710" y="0"/>
                  </a:moveTo>
                  <a:lnTo>
                    <a:pt x="0" y="0"/>
                  </a:lnTo>
                  <a:lnTo>
                    <a:pt x="0" y="20447"/>
                  </a:lnTo>
                  <a:lnTo>
                    <a:pt x="92710" y="20447"/>
                  </a:lnTo>
                  <a:lnTo>
                    <a:pt x="92710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08275" y="4957443"/>
              <a:ext cx="143510" cy="41275"/>
            </a:xfrm>
            <a:custGeom>
              <a:avLst/>
              <a:gdLst/>
              <a:ahLst/>
              <a:cxnLst/>
              <a:rect l="l" t="t" r="r" b="b"/>
              <a:pathLst>
                <a:path w="143510" h="41275">
                  <a:moveTo>
                    <a:pt x="143256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143256" y="41149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729738" y="4588763"/>
              <a:ext cx="60960" cy="351155"/>
            </a:xfrm>
            <a:custGeom>
              <a:avLst/>
              <a:gdLst/>
              <a:ahLst/>
              <a:cxnLst/>
              <a:rect l="l" t="t" r="r" b="b"/>
              <a:pathLst>
                <a:path w="60960" h="351154">
                  <a:moveTo>
                    <a:pt x="19812" y="330835"/>
                  </a:moveTo>
                  <a:lnTo>
                    <a:pt x="0" y="330835"/>
                  </a:lnTo>
                  <a:lnTo>
                    <a:pt x="0" y="350647"/>
                  </a:lnTo>
                  <a:lnTo>
                    <a:pt x="19812" y="350647"/>
                  </a:lnTo>
                  <a:lnTo>
                    <a:pt x="19812" y="330835"/>
                  </a:lnTo>
                  <a:close/>
                </a:path>
                <a:path w="60960" h="351154">
                  <a:moveTo>
                    <a:pt x="19812" y="289687"/>
                  </a:moveTo>
                  <a:lnTo>
                    <a:pt x="0" y="289687"/>
                  </a:lnTo>
                  <a:lnTo>
                    <a:pt x="0" y="309499"/>
                  </a:lnTo>
                  <a:lnTo>
                    <a:pt x="19812" y="309499"/>
                  </a:lnTo>
                  <a:lnTo>
                    <a:pt x="19812" y="289687"/>
                  </a:lnTo>
                  <a:close/>
                </a:path>
                <a:path w="60960" h="351154">
                  <a:moveTo>
                    <a:pt x="19812" y="248412"/>
                  </a:moveTo>
                  <a:lnTo>
                    <a:pt x="0" y="248412"/>
                  </a:lnTo>
                  <a:lnTo>
                    <a:pt x="0" y="268224"/>
                  </a:lnTo>
                  <a:lnTo>
                    <a:pt x="19812" y="268224"/>
                  </a:lnTo>
                  <a:lnTo>
                    <a:pt x="19812" y="248412"/>
                  </a:lnTo>
                  <a:close/>
                </a:path>
                <a:path w="60960" h="351154">
                  <a:moveTo>
                    <a:pt x="19812" y="207264"/>
                  </a:moveTo>
                  <a:lnTo>
                    <a:pt x="0" y="207264"/>
                  </a:lnTo>
                  <a:lnTo>
                    <a:pt x="0" y="227076"/>
                  </a:lnTo>
                  <a:lnTo>
                    <a:pt x="19812" y="227076"/>
                  </a:lnTo>
                  <a:lnTo>
                    <a:pt x="19812" y="207264"/>
                  </a:lnTo>
                  <a:close/>
                </a:path>
                <a:path w="60960" h="351154">
                  <a:moveTo>
                    <a:pt x="19812" y="166116"/>
                  </a:moveTo>
                  <a:lnTo>
                    <a:pt x="0" y="166116"/>
                  </a:lnTo>
                  <a:lnTo>
                    <a:pt x="0" y="185928"/>
                  </a:lnTo>
                  <a:lnTo>
                    <a:pt x="19812" y="185928"/>
                  </a:lnTo>
                  <a:lnTo>
                    <a:pt x="19812" y="166116"/>
                  </a:lnTo>
                  <a:close/>
                </a:path>
                <a:path w="60960" h="351154">
                  <a:moveTo>
                    <a:pt x="19812" y="124968"/>
                  </a:moveTo>
                  <a:lnTo>
                    <a:pt x="0" y="124968"/>
                  </a:lnTo>
                  <a:lnTo>
                    <a:pt x="0" y="144780"/>
                  </a:lnTo>
                  <a:lnTo>
                    <a:pt x="19812" y="144780"/>
                  </a:lnTo>
                  <a:lnTo>
                    <a:pt x="19812" y="124968"/>
                  </a:lnTo>
                  <a:close/>
                </a:path>
                <a:path w="60960" h="351154">
                  <a:moveTo>
                    <a:pt x="19812" y="83820"/>
                  </a:moveTo>
                  <a:lnTo>
                    <a:pt x="0" y="83820"/>
                  </a:lnTo>
                  <a:lnTo>
                    <a:pt x="0" y="103632"/>
                  </a:lnTo>
                  <a:lnTo>
                    <a:pt x="19812" y="103632"/>
                  </a:lnTo>
                  <a:lnTo>
                    <a:pt x="19812" y="83820"/>
                  </a:lnTo>
                  <a:close/>
                </a:path>
                <a:path w="60960" h="351154">
                  <a:moveTo>
                    <a:pt x="19812" y="41148"/>
                  </a:moveTo>
                  <a:lnTo>
                    <a:pt x="0" y="41148"/>
                  </a:lnTo>
                  <a:lnTo>
                    <a:pt x="0" y="60960"/>
                  </a:lnTo>
                  <a:lnTo>
                    <a:pt x="19812" y="60960"/>
                  </a:lnTo>
                  <a:lnTo>
                    <a:pt x="19812" y="41148"/>
                  </a:lnTo>
                  <a:close/>
                </a:path>
                <a:path w="60960" h="351154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  <a:path w="60960" h="351154">
                  <a:moveTo>
                    <a:pt x="60833" y="330835"/>
                  </a:moveTo>
                  <a:lnTo>
                    <a:pt x="41021" y="330835"/>
                  </a:lnTo>
                  <a:lnTo>
                    <a:pt x="41021" y="350647"/>
                  </a:lnTo>
                  <a:lnTo>
                    <a:pt x="60833" y="350647"/>
                  </a:lnTo>
                  <a:lnTo>
                    <a:pt x="60833" y="330835"/>
                  </a:lnTo>
                  <a:close/>
                </a:path>
                <a:path w="60960" h="351154">
                  <a:moveTo>
                    <a:pt x="60833" y="289687"/>
                  </a:moveTo>
                  <a:lnTo>
                    <a:pt x="41021" y="289687"/>
                  </a:lnTo>
                  <a:lnTo>
                    <a:pt x="41021" y="309499"/>
                  </a:lnTo>
                  <a:lnTo>
                    <a:pt x="60833" y="309499"/>
                  </a:lnTo>
                  <a:lnTo>
                    <a:pt x="60833" y="289687"/>
                  </a:lnTo>
                  <a:close/>
                </a:path>
                <a:path w="60960" h="351154">
                  <a:moveTo>
                    <a:pt x="60833" y="248412"/>
                  </a:moveTo>
                  <a:lnTo>
                    <a:pt x="41021" y="248412"/>
                  </a:lnTo>
                  <a:lnTo>
                    <a:pt x="41021" y="268224"/>
                  </a:lnTo>
                  <a:lnTo>
                    <a:pt x="60833" y="268224"/>
                  </a:lnTo>
                  <a:lnTo>
                    <a:pt x="60833" y="248412"/>
                  </a:lnTo>
                  <a:close/>
                </a:path>
                <a:path w="60960" h="351154">
                  <a:moveTo>
                    <a:pt x="60833" y="207264"/>
                  </a:moveTo>
                  <a:lnTo>
                    <a:pt x="41021" y="207264"/>
                  </a:lnTo>
                  <a:lnTo>
                    <a:pt x="41021" y="227076"/>
                  </a:lnTo>
                  <a:lnTo>
                    <a:pt x="60833" y="227076"/>
                  </a:lnTo>
                  <a:lnTo>
                    <a:pt x="60833" y="207264"/>
                  </a:lnTo>
                  <a:close/>
                </a:path>
                <a:path w="60960" h="351154">
                  <a:moveTo>
                    <a:pt x="60833" y="166116"/>
                  </a:moveTo>
                  <a:lnTo>
                    <a:pt x="41021" y="166116"/>
                  </a:lnTo>
                  <a:lnTo>
                    <a:pt x="41021" y="185928"/>
                  </a:lnTo>
                  <a:lnTo>
                    <a:pt x="60833" y="185928"/>
                  </a:lnTo>
                  <a:lnTo>
                    <a:pt x="60833" y="166116"/>
                  </a:lnTo>
                  <a:close/>
                </a:path>
                <a:path w="60960" h="351154">
                  <a:moveTo>
                    <a:pt x="60833" y="124968"/>
                  </a:moveTo>
                  <a:lnTo>
                    <a:pt x="41021" y="124968"/>
                  </a:lnTo>
                  <a:lnTo>
                    <a:pt x="41021" y="144780"/>
                  </a:lnTo>
                  <a:lnTo>
                    <a:pt x="60833" y="144780"/>
                  </a:lnTo>
                  <a:lnTo>
                    <a:pt x="60833" y="124968"/>
                  </a:lnTo>
                  <a:close/>
                </a:path>
                <a:path w="60960" h="351154">
                  <a:moveTo>
                    <a:pt x="60833" y="83820"/>
                  </a:moveTo>
                  <a:lnTo>
                    <a:pt x="41021" y="83820"/>
                  </a:lnTo>
                  <a:lnTo>
                    <a:pt x="41021" y="103632"/>
                  </a:lnTo>
                  <a:lnTo>
                    <a:pt x="60833" y="103632"/>
                  </a:lnTo>
                  <a:lnTo>
                    <a:pt x="60833" y="83820"/>
                  </a:lnTo>
                  <a:close/>
                </a:path>
                <a:path w="60960" h="351154">
                  <a:moveTo>
                    <a:pt x="60833" y="41148"/>
                  </a:moveTo>
                  <a:lnTo>
                    <a:pt x="41021" y="41148"/>
                  </a:lnTo>
                  <a:lnTo>
                    <a:pt x="41021" y="60960"/>
                  </a:lnTo>
                  <a:lnTo>
                    <a:pt x="60833" y="60960"/>
                  </a:lnTo>
                  <a:lnTo>
                    <a:pt x="60833" y="41148"/>
                  </a:lnTo>
                  <a:close/>
                </a:path>
                <a:path w="60960" h="351154">
                  <a:moveTo>
                    <a:pt x="60833" y="0"/>
                  </a:moveTo>
                  <a:lnTo>
                    <a:pt x="41021" y="0"/>
                  </a:lnTo>
                  <a:lnTo>
                    <a:pt x="41021" y="21336"/>
                  </a:lnTo>
                  <a:lnTo>
                    <a:pt x="60833" y="21336"/>
                  </a:lnTo>
                  <a:lnTo>
                    <a:pt x="60833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01111" y="4415028"/>
              <a:ext cx="307975" cy="501650"/>
            </a:xfrm>
            <a:custGeom>
              <a:avLst/>
              <a:gdLst/>
              <a:ahLst/>
              <a:cxnLst/>
              <a:rect l="l" t="t" r="r" b="b"/>
              <a:pathLst>
                <a:path w="307975" h="501650">
                  <a:moveTo>
                    <a:pt x="0" y="501269"/>
                  </a:moveTo>
                  <a:lnTo>
                    <a:pt x="307848" y="501269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501269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01111" y="4916297"/>
              <a:ext cx="307975" cy="82550"/>
            </a:xfrm>
            <a:custGeom>
              <a:avLst/>
              <a:gdLst/>
              <a:ahLst/>
              <a:cxnLst/>
              <a:rect l="l" t="t" r="r" b="b"/>
              <a:pathLst>
                <a:path w="307975" h="82550">
                  <a:moveTo>
                    <a:pt x="307848" y="0"/>
                  </a:moveTo>
                  <a:lnTo>
                    <a:pt x="0" y="0"/>
                  </a:lnTo>
                  <a:lnTo>
                    <a:pt x="0" y="82295"/>
                  </a:lnTo>
                  <a:lnTo>
                    <a:pt x="307848" y="82295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01111" y="4415028"/>
              <a:ext cx="307975" cy="30480"/>
            </a:xfrm>
            <a:custGeom>
              <a:avLst/>
              <a:gdLst/>
              <a:ahLst/>
              <a:cxnLst/>
              <a:rect l="l" t="t" r="r" b="b"/>
              <a:pathLst>
                <a:path w="307975" h="30479">
                  <a:moveTo>
                    <a:pt x="300355" y="0"/>
                  </a:moveTo>
                  <a:lnTo>
                    <a:pt x="7365" y="0"/>
                  </a:lnTo>
                  <a:lnTo>
                    <a:pt x="4952" y="1016"/>
                  </a:lnTo>
                  <a:lnTo>
                    <a:pt x="1015" y="4953"/>
                  </a:lnTo>
                  <a:lnTo>
                    <a:pt x="0" y="7366"/>
                  </a:lnTo>
                  <a:lnTo>
                    <a:pt x="0" y="30480"/>
                  </a:lnTo>
                  <a:lnTo>
                    <a:pt x="307848" y="30353"/>
                  </a:lnTo>
                  <a:lnTo>
                    <a:pt x="307848" y="7366"/>
                  </a:lnTo>
                  <a:lnTo>
                    <a:pt x="306831" y="4953"/>
                  </a:lnTo>
                  <a:lnTo>
                    <a:pt x="302894" y="1016"/>
                  </a:lnTo>
                  <a:lnTo>
                    <a:pt x="300355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79318" y="4988179"/>
              <a:ext cx="534035" cy="21590"/>
            </a:xfrm>
            <a:custGeom>
              <a:avLst/>
              <a:gdLst/>
              <a:ahLst/>
              <a:cxnLst/>
              <a:rect l="l" t="t" r="r" b="b"/>
              <a:pathLst>
                <a:path w="534035" h="21589">
                  <a:moveTo>
                    <a:pt x="527431" y="0"/>
                  </a:moveTo>
                  <a:lnTo>
                    <a:pt x="6095" y="0"/>
                  </a:lnTo>
                  <a:lnTo>
                    <a:pt x="4063" y="889"/>
                  </a:lnTo>
                  <a:lnTo>
                    <a:pt x="2667" y="3048"/>
                  </a:lnTo>
                  <a:lnTo>
                    <a:pt x="888" y="5207"/>
                  </a:lnTo>
                  <a:lnTo>
                    <a:pt x="0" y="7493"/>
                  </a:lnTo>
                  <a:lnTo>
                    <a:pt x="0" y="13589"/>
                  </a:lnTo>
                  <a:lnTo>
                    <a:pt x="888" y="16002"/>
                  </a:lnTo>
                  <a:lnTo>
                    <a:pt x="4444" y="20193"/>
                  </a:lnTo>
                  <a:lnTo>
                    <a:pt x="6095" y="21336"/>
                  </a:lnTo>
                  <a:lnTo>
                    <a:pt x="527431" y="21336"/>
                  </a:lnTo>
                  <a:lnTo>
                    <a:pt x="529463" y="20193"/>
                  </a:lnTo>
                  <a:lnTo>
                    <a:pt x="530860" y="18034"/>
                  </a:lnTo>
                  <a:lnTo>
                    <a:pt x="532638" y="16002"/>
                  </a:lnTo>
                  <a:lnTo>
                    <a:pt x="533526" y="13589"/>
                  </a:lnTo>
                  <a:lnTo>
                    <a:pt x="533526" y="10541"/>
                  </a:lnTo>
                  <a:lnTo>
                    <a:pt x="533145" y="7493"/>
                  </a:lnTo>
                  <a:lnTo>
                    <a:pt x="532257" y="5207"/>
                  </a:lnTo>
                  <a:lnTo>
                    <a:pt x="530860" y="3048"/>
                  </a:lnTo>
                  <a:lnTo>
                    <a:pt x="529463" y="889"/>
                  </a:lnTo>
                  <a:lnTo>
                    <a:pt x="527431" y="0"/>
                  </a:lnTo>
                  <a:close/>
                </a:path>
              </a:pathLst>
            </a:custGeom>
            <a:solidFill>
              <a:srgbClr val="8F9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13431" y="4646040"/>
              <a:ext cx="234315" cy="245110"/>
            </a:xfrm>
            <a:custGeom>
              <a:avLst/>
              <a:gdLst/>
              <a:ahLst/>
              <a:cxnLst/>
              <a:rect l="l" t="t" r="r" b="b"/>
              <a:pathLst>
                <a:path w="234314" h="245110">
                  <a:moveTo>
                    <a:pt x="8128" y="219456"/>
                  </a:moveTo>
                  <a:lnTo>
                    <a:pt x="0" y="219456"/>
                  </a:lnTo>
                  <a:lnTo>
                    <a:pt x="0" y="244602"/>
                  </a:lnTo>
                  <a:lnTo>
                    <a:pt x="8128" y="244602"/>
                  </a:lnTo>
                  <a:lnTo>
                    <a:pt x="8128" y="219456"/>
                  </a:lnTo>
                  <a:close/>
                </a:path>
                <a:path w="234314" h="245110">
                  <a:moveTo>
                    <a:pt x="8128" y="182880"/>
                  </a:moveTo>
                  <a:lnTo>
                    <a:pt x="0" y="182880"/>
                  </a:lnTo>
                  <a:lnTo>
                    <a:pt x="0" y="207899"/>
                  </a:lnTo>
                  <a:lnTo>
                    <a:pt x="8128" y="207899"/>
                  </a:lnTo>
                  <a:lnTo>
                    <a:pt x="8128" y="182880"/>
                  </a:lnTo>
                  <a:close/>
                </a:path>
                <a:path w="234314" h="245110">
                  <a:moveTo>
                    <a:pt x="8128" y="146685"/>
                  </a:moveTo>
                  <a:lnTo>
                    <a:pt x="0" y="146685"/>
                  </a:lnTo>
                  <a:lnTo>
                    <a:pt x="0" y="171831"/>
                  </a:lnTo>
                  <a:lnTo>
                    <a:pt x="8128" y="171831"/>
                  </a:lnTo>
                  <a:lnTo>
                    <a:pt x="8128" y="146685"/>
                  </a:lnTo>
                  <a:close/>
                </a:path>
                <a:path w="234314" h="245110">
                  <a:moveTo>
                    <a:pt x="8128" y="109982"/>
                  </a:moveTo>
                  <a:lnTo>
                    <a:pt x="0" y="109982"/>
                  </a:lnTo>
                  <a:lnTo>
                    <a:pt x="0" y="135128"/>
                  </a:lnTo>
                  <a:lnTo>
                    <a:pt x="8128" y="135128"/>
                  </a:lnTo>
                  <a:lnTo>
                    <a:pt x="8128" y="109982"/>
                  </a:lnTo>
                  <a:close/>
                </a:path>
                <a:path w="234314" h="245110">
                  <a:moveTo>
                    <a:pt x="24638" y="219456"/>
                  </a:moveTo>
                  <a:lnTo>
                    <a:pt x="16510" y="219456"/>
                  </a:lnTo>
                  <a:lnTo>
                    <a:pt x="16510" y="244602"/>
                  </a:lnTo>
                  <a:lnTo>
                    <a:pt x="24638" y="244602"/>
                  </a:lnTo>
                  <a:lnTo>
                    <a:pt x="24638" y="219456"/>
                  </a:lnTo>
                  <a:close/>
                </a:path>
                <a:path w="234314" h="245110">
                  <a:moveTo>
                    <a:pt x="24638" y="182880"/>
                  </a:moveTo>
                  <a:lnTo>
                    <a:pt x="16510" y="182880"/>
                  </a:lnTo>
                  <a:lnTo>
                    <a:pt x="16510" y="207899"/>
                  </a:lnTo>
                  <a:lnTo>
                    <a:pt x="24638" y="207899"/>
                  </a:lnTo>
                  <a:lnTo>
                    <a:pt x="24638" y="182880"/>
                  </a:lnTo>
                  <a:close/>
                </a:path>
                <a:path w="234314" h="245110">
                  <a:moveTo>
                    <a:pt x="24638" y="146685"/>
                  </a:moveTo>
                  <a:lnTo>
                    <a:pt x="16510" y="146685"/>
                  </a:lnTo>
                  <a:lnTo>
                    <a:pt x="16510" y="171831"/>
                  </a:lnTo>
                  <a:lnTo>
                    <a:pt x="24638" y="171831"/>
                  </a:lnTo>
                  <a:lnTo>
                    <a:pt x="24638" y="146685"/>
                  </a:lnTo>
                  <a:close/>
                </a:path>
                <a:path w="234314" h="245110">
                  <a:moveTo>
                    <a:pt x="24638" y="109982"/>
                  </a:moveTo>
                  <a:lnTo>
                    <a:pt x="16510" y="109982"/>
                  </a:lnTo>
                  <a:lnTo>
                    <a:pt x="16510" y="135128"/>
                  </a:lnTo>
                  <a:lnTo>
                    <a:pt x="24638" y="135128"/>
                  </a:lnTo>
                  <a:lnTo>
                    <a:pt x="24638" y="109982"/>
                  </a:lnTo>
                  <a:close/>
                </a:path>
                <a:path w="234314" h="245110">
                  <a:moveTo>
                    <a:pt x="41021" y="219456"/>
                  </a:moveTo>
                  <a:lnTo>
                    <a:pt x="33020" y="219456"/>
                  </a:lnTo>
                  <a:lnTo>
                    <a:pt x="33020" y="244602"/>
                  </a:lnTo>
                  <a:lnTo>
                    <a:pt x="41021" y="244602"/>
                  </a:lnTo>
                  <a:lnTo>
                    <a:pt x="41021" y="219456"/>
                  </a:lnTo>
                  <a:close/>
                </a:path>
                <a:path w="234314" h="245110">
                  <a:moveTo>
                    <a:pt x="41021" y="182880"/>
                  </a:moveTo>
                  <a:lnTo>
                    <a:pt x="33020" y="182880"/>
                  </a:lnTo>
                  <a:lnTo>
                    <a:pt x="33020" y="207899"/>
                  </a:lnTo>
                  <a:lnTo>
                    <a:pt x="41021" y="207899"/>
                  </a:lnTo>
                  <a:lnTo>
                    <a:pt x="41021" y="182880"/>
                  </a:lnTo>
                  <a:close/>
                </a:path>
                <a:path w="234314" h="245110">
                  <a:moveTo>
                    <a:pt x="41021" y="146685"/>
                  </a:moveTo>
                  <a:lnTo>
                    <a:pt x="33020" y="146685"/>
                  </a:lnTo>
                  <a:lnTo>
                    <a:pt x="33020" y="171831"/>
                  </a:lnTo>
                  <a:lnTo>
                    <a:pt x="41021" y="171831"/>
                  </a:lnTo>
                  <a:lnTo>
                    <a:pt x="41021" y="146685"/>
                  </a:lnTo>
                  <a:close/>
                </a:path>
                <a:path w="234314" h="245110">
                  <a:moveTo>
                    <a:pt x="41021" y="109982"/>
                  </a:moveTo>
                  <a:lnTo>
                    <a:pt x="33020" y="109982"/>
                  </a:lnTo>
                  <a:lnTo>
                    <a:pt x="33020" y="135128"/>
                  </a:lnTo>
                  <a:lnTo>
                    <a:pt x="41021" y="135128"/>
                  </a:lnTo>
                  <a:lnTo>
                    <a:pt x="41021" y="109982"/>
                  </a:lnTo>
                  <a:close/>
                </a:path>
                <a:path w="234314" h="245110">
                  <a:moveTo>
                    <a:pt x="57531" y="219456"/>
                  </a:moveTo>
                  <a:lnTo>
                    <a:pt x="49403" y="219456"/>
                  </a:lnTo>
                  <a:lnTo>
                    <a:pt x="49403" y="244602"/>
                  </a:lnTo>
                  <a:lnTo>
                    <a:pt x="57531" y="244602"/>
                  </a:lnTo>
                  <a:lnTo>
                    <a:pt x="57531" y="219456"/>
                  </a:lnTo>
                  <a:close/>
                </a:path>
                <a:path w="234314" h="245110">
                  <a:moveTo>
                    <a:pt x="57531" y="182880"/>
                  </a:moveTo>
                  <a:lnTo>
                    <a:pt x="49403" y="182880"/>
                  </a:lnTo>
                  <a:lnTo>
                    <a:pt x="49403" y="207899"/>
                  </a:lnTo>
                  <a:lnTo>
                    <a:pt x="57531" y="207899"/>
                  </a:lnTo>
                  <a:lnTo>
                    <a:pt x="57531" y="182880"/>
                  </a:lnTo>
                  <a:close/>
                </a:path>
                <a:path w="234314" h="245110">
                  <a:moveTo>
                    <a:pt x="57531" y="146685"/>
                  </a:moveTo>
                  <a:lnTo>
                    <a:pt x="49403" y="146685"/>
                  </a:lnTo>
                  <a:lnTo>
                    <a:pt x="49403" y="171831"/>
                  </a:lnTo>
                  <a:lnTo>
                    <a:pt x="57531" y="171831"/>
                  </a:lnTo>
                  <a:lnTo>
                    <a:pt x="57531" y="146685"/>
                  </a:lnTo>
                  <a:close/>
                </a:path>
                <a:path w="234314" h="245110">
                  <a:moveTo>
                    <a:pt x="57531" y="109982"/>
                  </a:moveTo>
                  <a:lnTo>
                    <a:pt x="49403" y="109982"/>
                  </a:lnTo>
                  <a:lnTo>
                    <a:pt x="49403" y="135128"/>
                  </a:lnTo>
                  <a:lnTo>
                    <a:pt x="57531" y="135128"/>
                  </a:lnTo>
                  <a:lnTo>
                    <a:pt x="57531" y="109982"/>
                  </a:lnTo>
                  <a:close/>
                </a:path>
                <a:path w="234314" h="245110">
                  <a:moveTo>
                    <a:pt x="73914" y="219456"/>
                  </a:moveTo>
                  <a:lnTo>
                    <a:pt x="65532" y="219456"/>
                  </a:lnTo>
                  <a:lnTo>
                    <a:pt x="65532" y="244602"/>
                  </a:lnTo>
                  <a:lnTo>
                    <a:pt x="73914" y="244602"/>
                  </a:lnTo>
                  <a:lnTo>
                    <a:pt x="73914" y="219456"/>
                  </a:lnTo>
                  <a:close/>
                </a:path>
                <a:path w="234314" h="245110">
                  <a:moveTo>
                    <a:pt x="73914" y="182880"/>
                  </a:moveTo>
                  <a:lnTo>
                    <a:pt x="65532" y="182880"/>
                  </a:lnTo>
                  <a:lnTo>
                    <a:pt x="65532" y="207899"/>
                  </a:lnTo>
                  <a:lnTo>
                    <a:pt x="73914" y="207899"/>
                  </a:lnTo>
                  <a:lnTo>
                    <a:pt x="73914" y="182880"/>
                  </a:lnTo>
                  <a:close/>
                </a:path>
                <a:path w="234314" h="245110">
                  <a:moveTo>
                    <a:pt x="73914" y="146685"/>
                  </a:moveTo>
                  <a:lnTo>
                    <a:pt x="65532" y="146685"/>
                  </a:lnTo>
                  <a:lnTo>
                    <a:pt x="65532" y="171831"/>
                  </a:lnTo>
                  <a:lnTo>
                    <a:pt x="73914" y="171831"/>
                  </a:lnTo>
                  <a:lnTo>
                    <a:pt x="73914" y="146685"/>
                  </a:lnTo>
                  <a:close/>
                </a:path>
                <a:path w="234314" h="245110">
                  <a:moveTo>
                    <a:pt x="73914" y="109982"/>
                  </a:moveTo>
                  <a:lnTo>
                    <a:pt x="65532" y="109982"/>
                  </a:lnTo>
                  <a:lnTo>
                    <a:pt x="65532" y="135128"/>
                  </a:lnTo>
                  <a:lnTo>
                    <a:pt x="73914" y="135128"/>
                  </a:lnTo>
                  <a:lnTo>
                    <a:pt x="73914" y="109982"/>
                  </a:lnTo>
                  <a:close/>
                </a:path>
                <a:path w="234314" h="245110">
                  <a:moveTo>
                    <a:pt x="90170" y="219456"/>
                  </a:moveTo>
                  <a:lnTo>
                    <a:pt x="82042" y="219456"/>
                  </a:lnTo>
                  <a:lnTo>
                    <a:pt x="82042" y="244602"/>
                  </a:lnTo>
                  <a:lnTo>
                    <a:pt x="90170" y="244602"/>
                  </a:lnTo>
                  <a:lnTo>
                    <a:pt x="90170" y="219456"/>
                  </a:lnTo>
                  <a:close/>
                </a:path>
                <a:path w="234314" h="245110">
                  <a:moveTo>
                    <a:pt x="90170" y="182880"/>
                  </a:moveTo>
                  <a:lnTo>
                    <a:pt x="82042" y="182880"/>
                  </a:lnTo>
                  <a:lnTo>
                    <a:pt x="82042" y="207899"/>
                  </a:lnTo>
                  <a:lnTo>
                    <a:pt x="90170" y="207899"/>
                  </a:lnTo>
                  <a:lnTo>
                    <a:pt x="90170" y="182880"/>
                  </a:lnTo>
                  <a:close/>
                </a:path>
                <a:path w="234314" h="245110">
                  <a:moveTo>
                    <a:pt x="90170" y="146685"/>
                  </a:moveTo>
                  <a:lnTo>
                    <a:pt x="82042" y="146685"/>
                  </a:lnTo>
                  <a:lnTo>
                    <a:pt x="82042" y="171831"/>
                  </a:lnTo>
                  <a:lnTo>
                    <a:pt x="90170" y="171831"/>
                  </a:lnTo>
                  <a:lnTo>
                    <a:pt x="90170" y="146685"/>
                  </a:lnTo>
                  <a:close/>
                </a:path>
                <a:path w="234314" h="245110">
                  <a:moveTo>
                    <a:pt x="90170" y="109982"/>
                  </a:moveTo>
                  <a:lnTo>
                    <a:pt x="82042" y="109982"/>
                  </a:lnTo>
                  <a:lnTo>
                    <a:pt x="82042" y="135128"/>
                  </a:lnTo>
                  <a:lnTo>
                    <a:pt x="90170" y="135128"/>
                  </a:lnTo>
                  <a:lnTo>
                    <a:pt x="90170" y="109982"/>
                  </a:lnTo>
                  <a:close/>
                </a:path>
                <a:path w="234314" h="245110">
                  <a:moveTo>
                    <a:pt x="105410" y="219456"/>
                  </a:moveTo>
                  <a:lnTo>
                    <a:pt x="97282" y="219456"/>
                  </a:lnTo>
                  <a:lnTo>
                    <a:pt x="97282" y="244602"/>
                  </a:lnTo>
                  <a:lnTo>
                    <a:pt x="105410" y="244602"/>
                  </a:lnTo>
                  <a:lnTo>
                    <a:pt x="105410" y="219456"/>
                  </a:lnTo>
                  <a:close/>
                </a:path>
                <a:path w="234314" h="245110">
                  <a:moveTo>
                    <a:pt x="105410" y="182880"/>
                  </a:moveTo>
                  <a:lnTo>
                    <a:pt x="97282" y="182880"/>
                  </a:lnTo>
                  <a:lnTo>
                    <a:pt x="97282" y="207899"/>
                  </a:lnTo>
                  <a:lnTo>
                    <a:pt x="105410" y="207899"/>
                  </a:lnTo>
                  <a:lnTo>
                    <a:pt x="105410" y="182880"/>
                  </a:lnTo>
                  <a:close/>
                </a:path>
                <a:path w="234314" h="245110">
                  <a:moveTo>
                    <a:pt x="105410" y="146685"/>
                  </a:moveTo>
                  <a:lnTo>
                    <a:pt x="97282" y="146685"/>
                  </a:lnTo>
                  <a:lnTo>
                    <a:pt x="97282" y="171831"/>
                  </a:lnTo>
                  <a:lnTo>
                    <a:pt x="105410" y="171831"/>
                  </a:lnTo>
                  <a:lnTo>
                    <a:pt x="105410" y="146685"/>
                  </a:lnTo>
                  <a:close/>
                </a:path>
                <a:path w="234314" h="245110">
                  <a:moveTo>
                    <a:pt x="105410" y="109982"/>
                  </a:moveTo>
                  <a:lnTo>
                    <a:pt x="97282" y="109982"/>
                  </a:lnTo>
                  <a:lnTo>
                    <a:pt x="97282" y="135128"/>
                  </a:lnTo>
                  <a:lnTo>
                    <a:pt x="105410" y="135128"/>
                  </a:lnTo>
                  <a:lnTo>
                    <a:pt x="105410" y="109982"/>
                  </a:lnTo>
                  <a:close/>
                </a:path>
                <a:path w="234314" h="245110">
                  <a:moveTo>
                    <a:pt x="121920" y="219456"/>
                  </a:moveTo>
                  <a:lnTo>
                    <a:pt x="113792" y="219456"/>
                  </a:lnTo>
                  <a:lnTo>
                    <a:pt x="113792" y="244602"/>
                  </a:lnTo>
                  <a:lnTo>
                    <a:pt x="121920" y="244602"/>
                  </a:lnTo>
                  <a:lnTo>
                    <a:pt x="121920" y="219456"/>
                  </a:lnTo>
                  <a:close/>
                </a:path>
                <a:path w="234314" h="245110">
                  <a:moveTo>
                    <a:pt x="121920" y="182880"/>
                  </a:moveTo>
                  <a:lnTo>
                    <a:pt x="113792" y="182880"/>
                  </a:lnTo>
                  <a:lnTo>
                    <a:pt x="113792" y="207899"/>
                  </a:lnTo>
                  <a:lnTo>
                    <a:pt x="121920" y="207899"/>
                  </a:lnTo>
                  <a:lnTo>
                    <a:pt x="121920" y="182880"/>
                  </a:lnTo>
                  <a:close/>
                </a:path>
                <a:path w="234314" h="245110">
                  <a:moveTo>
                    <a:pt x="121920" y="146685"/>
                  </a:moveTo>
                  <a:lnTo>
                    <a:pt x="113792" y="146685"/>
                  </a:lnTo>
                  <a:lnTo>
                    <a:pt x="113792" y="171831"/>
                  </a:lnTo>
                  <a:lnTo>
                    <a:pt x="121920" y="171831"/>
                  </a:lnTo>
                  <a:lnTo>
                    <a:pt x="121920" y="146685"/>
                  </a:lnTo>
                  <a:close/>
                </a:path>
                <a:path w="234314" h="245110">
                  <a:moveTo>
                    <a:pt x="121920" y="109982"/>
                  </a:moveTo>
                  <a:lnTo>
                    <a:pt x="113792" y="109982"/>
                  </a:lnTo>
                  <a:lnTo>
                    <a:pt x="113792" y="135128"/>
                  </a:lnTo>
                  <a:lnTo>
                    <a:pt x="121920" y="135128"/>
                  </a:lnTo>
                  <a:lnTo>
                    <a:pt x="121920" y="109982"/>
                  </a:lnTo>
                  <a:close/>
                </a:path>
                <a:path w="234314" h="245110">
                  <a:moveTo>
                    <a:pt x="138303" y="219456"/>
                  </a:moveTo>
                  <a:lnTo>
                    <a:pt x="129921" y="219456"/>
                  </a:lnTo>
                  <a:lnTo>
                    <a:pt x="129921" y="244602"/>
                  </a:lnTo>
                  <a:lnTo>
                    <a:pt x="138303" y="244602"/>
                  </a:lnTo>
                  <a:lnTo>
                    <a:pt x="138303" y="219456"/>
                  </a:lnTo>
                  <a:close/>
                </a:path>
                <a:path w="234314" h="245110">
                  <a:moveTo>
                    <a:pt x="138303" y="182880"/>
                  </a:moveTo>
                  <a:lnTo>
                    <a:pt x="129921" y="182880"/>
                  </a:lnTo>
                  <a:lnTo>
                    <a:pt x="129921" y="207899"/>
                  </a:lnTo>
                  <a:lnTo>
                    <a:pt x="138303" y="207899"/>
                  </a:lnTo>
                  <a:lnTo>
                    <a:pt x="138303" y="182880"/>
                  </a:lnTo>
                  <a:close/>
                </a:path>
                <a:path w="234314" h="245110">
                  <a:moveTo>
                    <a:pt x="138303" y="146685"/>
                  </a:moveTo>
                  <a:lnTo>
                    <a:pt x="129921" y="146685"/>
                  </a:lnTo>
                  <a:lnTo>
                    <a:pt x="129921" y="171831"/>
                  </a:lnTo>
                  <a:lnTo>
                    <a:pt x="138303" y="171831"/>
                  </a:lnTo>
                  <a:lnTo>
                    <a:pt x="138303" y="146685"/>
                  </a:lnTo>
                  <a:close/>
                </a:path>
                <a:path w="234314" h="245110">
                  <a:moveTo>
                    <a:pt x="138303" y="109982"/>
                  </a:moveTo>
                  <a:lnTo>
                    <a:pt x="129921" y="109982"/>
                  </a:lnTo>
                  <a:lnTo>
                    <a:pt x="129921" y="135128"/>
                  </a:lnTo>
                  <a:lnTo>
                    <a:pt x="138303" y="135128"/>
                  </a:lnTo>
                  <a:lnTo>
                    <a:pt x="138303" y="109982"/>
                  </a:lnTo>
                  <a:close/>
                </a:path>
                <a:path w="234314" h="245110">
                  <a:moveTo>
                    <a:pt x="154813" y="219456"/>
                  </a:moveTo>
                  <a:lnTo>
                    <a:pt x="146685" y="219456"/>
                  </a:lnTo>
                  <a:lnTo>
                    <a:pt x="146685" y="244602"/>
                  </a:lnTo>
                  <a:lnTo>
                    <a:pt x="154813" y="244602"/>
                  </a:lnTo>
                  <a:lnTo>
                    <a:pt x="154813" y="219456"/>
                  </a:lnTo>
                  <a:close/>
                </a:path>
                <a:path w="234314" h="245110">
                  <a:moveTo>
                    <a:pt x="154813" y="182880"/>
                  </a:moveTo>
                  <a:lnTo>
                    <a:pt x="146685" y="182880"/>
                  </a:lnTo>
                  <a:lnTo>
                    <a:pt x="146685" y="207899"/>
                  </a:lnTo>
                  <a:lnTo>
                    <a:pt x="154813" y="207899"/>
                  </a:lnTo>
                  <a:lnTo>
                    <a:pt x="154813" y="182880"/>
                  </a:lnTo>
                  <a:close/>
                </a:path>
                <a:path w="234314" h="245110">
                  <a:moveTo>
                    <a:pt x="154813" y="146685"/>
                  </a:moveTo>
                  <a:lnTo>
                    <a:pt x="146685" y="146685"/>
                  </a:lnTo>
                  <a:lnTo>
                    <a:pt x="146685" y="171831"/>
                  </a:lnTo>
                  <a:lnTo>
                    <a:pt x="154813" y="171831"/>
                  </a:lnTo>
                  <a:lnTo>
                    <a:pt x="154813" y="146685"/>
                  </a:lnTo>
                  <a:close/>
                </a:path>
                <a:path w="234314" h="245110">
                  <a:moveTo>
                    <a:pt x="154813" y="109982"/>
                  </a:moveTo>
                  <a:lnTo>
                    <a:pt x="146685" y="109982"/>
                  </a:lnTo>
                  <a:lnTo>
                    <a:pt x="146685" y="135128"/>
                  </a:lnTo>
                  <a:lnTo>
                    <a:pt x="154813" y="135128"/>
                  </a:lnTo>
                  <a:lnTo>
                    <a:pt x="154813" y="109982"/>
                  </a:lnTo>
                  <a:close/>
                </a:path>
                <a:path w="234314" h="245110">
                  <a:moveTo>
                    <a:pt x="170942" y="219456"/>
                  </a:moveTo>
                  <a:lnTo>
                    <a:pt x="162814" y="219456"/>
                  </a:lnTo>
                  <a:lnTo>
                    <a:pt x="162814" y="244602"/>
                  </a:lnTo>
                  <a:lnTo>
                    <a:pt x="170942" y="244602"/>
                  </a:lnTo>
                  <a:lnTo>
                    <a:pt x="170942" y="219456"/>
                  </a:lnTo>
                  <a:close/>
                </a:path>
                <a:path w="234314" h="245110">
                  <a:moveTo>
                    <a:pt x="170942" y="182880"/>
                  </a:moveTo>
                  <a:lnTo>
                    <a:pt x="162814" y="182880"/>
                  </a:lnTo>
                  <a:lnTo>
                    <a:pt x="162814" y="207899"/>
                  </a:lnTo>
                  <a:lnTo>
                    <a:pt x="170942" y="207899"/>
                  </a:lnTo>
                  <a:lnTo>
                    <a:pt x="170942" y="182880"/>
                  </a:lnTo>
                  <a:close/>
                </a:path>
                <a:path w="234314" h="245110">
                  <a:moveTo>
                    <a:pt x="170942" y="70993"/>
                  </a:moveTo>
                  <a:lnTo>
                    <a:pt x="162814" y="70993"/>
                  </a:lnTo>
                  <a:lnTo>
                    <a:pt x="162814" y="96774"/>
                  </a:lnTo>
                  <a:lnTo>
                    <a:pt x="170942" y="96774"/>
                  </a:lnTo>
                  <a:lnTo>
                    <a:pt x="170942" y="70993"/>
                  </a:lnTo>
                  <a:close/>
                </a:path>
                <a:path w="234314" h="245110">
                  <a:moveTo>
                    <a:pt x="171196" y="146685"/>
                  </a:moveTo>
                  <a:lnTo>
                    <a:pt x="163195" y="146685"/>
                  </a:lnTo>
                  <a:lnTo>
                    <a:pt x="163195" y="171831"/>
                  </a:lnTo>
                  <a:lnTo>
                    <a:pt x="171196" y="171831"/>
                  </a:lnTo>
                  <a:lnTo>
                    <a:pt x="171196" y="146685"/>
                  </a:lnTo>
                  <a:close/>
                </a:path>
                <a:path w="234314" h="245110">
                  <a:moveTo>
                    <a:pt x="171196" y="109982"/>
                  </a:moveTo>
                  <a:lnTo>
                    <a:pt x="163195" y="109982"/>
                  </a:lnTo>
                  <a:lnTo>
                    <a:pt x="163195" y="135128"/>
                  </a:lnTo>
                  <a:lnTo>
                    <a:pt x="171196" y="135128"/>
                  </a:lnTo>
                  <a:lnTo>
                    <a:pt x="171196" y="109982"/>
                  </a:lnTo>
                  <a:close/>
                </a:path>
                <a:path w="234314" h="245110">
                  <a:moveTo>
                    <a:pt x="171196" y="34671"/>
                  </a:moveTo>
                  <a:lnTo>
                    <a:pt x="163195" y="34671"/>
                  </a:lnTo>
                  <a:lnTo>
                    <a:pt x="163195" y="59817"/>
                  </a:lnTo>
                  <a:lnTo>
                    <a:pt x="171196" y="59817"/>
                  </a:lnTo>
                  <a:lnTo>
                    <a:pt x="171196" y="34671"/>
                  </a:lnTo>
                  <a:close/>
                </a:path>
                <a:path w="234314" h="245110">
                  <a:moveTo>
                    <a:pt x="187452" y="219456"/>
                  </a:moveTo>
                  <a:lnTo>
                    <a:pt x="179324" y="219456"/>
                  </a:lnTo>
                  <a:lnTo>
                    <a:pt x="179324" y="244602"/>
                  </a:lnTo>
                  <a:lnTo>
                    <a:pt x="187452" y="244602"/>
                  </a:lnTo>
                  <a:lnTo>
                    <a:pt x="187452" y="219456"/>
                  </a:lnTo>
                  <a:close/>
                </a:path>
                <a:path w="234314" h="245110">
                  <a:moveTo>
                    <a:pt x="187452" y="182880"/>
                  </a:moveTo>
                  <a:lnTo>
                    <a:pt x="179324" y="182880"/>
                  </a:lnTo>
                  <a:lnTo>
                    <a:pt x="179324" y="207899"/>
                  </a:lnTo>
                  <a:lnTo>
                    <a:pt x="187452" y="207899"/>
                  </a:lnTo>
                  <a:lnTo>
                    <a:pt x="187452" y="182880"/>
                  </a:lnTo>
                  <a:close/>
                </a:path>
                <a:path w="234314" h="245110">
                  <a:moveTo>
                    <a:pt x="187452" y="146685"/>
                  </a:moveTo>
                  <a:lnTo>
                    <a:pt x="179324" y="146685"/>
                  </a:lnTo>
                  <a:lnTo>
                    <a:pt x="179324" y="171831"/>
                  </a:lnTo>
                  <a:lnTo>
                    <a:pt x="187452" y="171831"/>
                  </a:lnTo>
                  <a:lnTo>
                    <a:pt x="187452" y="146685"/>
                  </a:lnTo>
                  <a:close/>
                </a:path>
                <a:path w="234314" h="245110">
                  <a:moveTo>
                    <a:pt x="187452" y="109982"/>
                  </a:moveTo>
                  <a:lnTo>
                    <a:pt x="179324" y="109982"/>
                  </a:lnTo>
                  <a:lnTo>
                    <a:pt x="179324" y="135128"/>
                  </a:lnTo>
                  <a:lnTo>
                    <a:pt x="187452" y="135128"/>
                  </a:lnTo>
                  <a:lnTo>
                    <a:pt x="187452" y="109982"/>
                  </a:lnTo>
                  <a:close/>
                </a:path>
                <a:path w="234314" h="245110">
                  <a:moveTo>
                    <a:pt x="187452" y="70993"/>
                  </a:moveTo>
                  <a:lnTo>
                    <a:pt x="179324" y="70993"/>
                  </a:lnTo>
                  <a:lnTo>
                    <a:pt x="179324" y="96774"/>
                  </a:lnTo>
                  <a:lnTo>
                    <a:pt x="187452" y="96774"/>
                  </a:lnTo>
                  <a:lnTo>
                    <a:pt x="187452" y="70993"/>
                  </a:lnTo>
                  <a:close/>
                </a:path>
                <a:path w="234314" h="245110">
                  <a:moveTo>
                    <a:pt x="187452" y="34671"/>
                  </a:moveTo>
                  <a:lnTo>
                    <a:pt x="179324" y="34671"/>
                  </a:lnTo>
                  <a:lnTo>
                    <a:pt x="179324" y="59817"/>
                  </a:lnTo>
                  <a:lnTo>
                    <a:pt x="187452" y="59817"/>
                  </a:lnTo>
                  <a:lnTo>
                    <a:pt x="187452" y="34671"/>
                  </a:lnTo>
                  <a:close/>
                </a:path>
                <a:path w="234314" h="245110">
                  <a:moveTo>
                    <a:pt x="187452" y="0"/>
                  </a:moveTo>
                  <a:lnTo>
                    <a:pt x="179324" y="0"/>
                  </a:lnTo>
                  <a:lnTo>
                    <a:pt x="179324" y="25146"/>
                  </a:lnTo>
                  <a:lnTo>
                    <a:pt x="187452" y="25146"/>
                  </a:lnTo>
                  <a:lnTo>
                    <a:pt x="187452" y="0"/>
                  </a:lnTo>
                  <a:close/>
                </a:path>
                <a:path w="234314" h="245110">
                  <a:moveTo>
                    <a:pt x="203581" y="219456"/>
                  </a:moveTo>
                  <a:lnTo>
                    <a:pt x="195453" y="219456"/>
                  </a:lnTo>
                  <a:lnTo>
                    <a:pt x="195453" y="244602"/>
                  </a:lnTo>
                  <a:lnTo>
                    <a:pt x="203581" y="244602"/>
                  </a:lnTo>
                  <a:lnTo>
                    <a:pt x="203581" y="219456"/>
                  </a:lnTo>
                  <a:close/>
                </a:path>
                <a:path w="234314" h="245110">
                  <a:moveTo>
                    <a:pt x="203581" y="182880"/>
                  </a:moveTo>
                  <a:lnTo>
                    <a:pt x="195453" y="182880"/>
                  </a:lnTo>
                  <a:lnTo>
                    <a:pt x="195453" y="207899"/>
                  </a:lnTo>
                  <a:lnTo>
                    <a:pt x="203581" y="207899"/>
                  </a:lnTo>
                  <a:lnTo>
                    <a:pt x="203581" y="182880"/>
                  </a:lnTo>
                  <a:close/>
                </a:path>
                <a:path w="234314" h="245110">
                  <a:moveTo>
                    <a:pt x="203581" y="146685"/>
                  </a:moveTo>
                  <a:lnTo>
                    <a:pt x="195453" y="146685"/>
                  </a:lnTo>
                  <a:lnTo>
                    <a:pt x="195453" y="171831"/>
                  </a:lnTo>
                  <a:lnTo>
                    <a:pt x="203581" y="171831"/>
                  </a:lnTo>
                  <a:lnTo>
                    <a:pt x="203581" y="146685"/>
                  </a:lnTo>
                  <a:close/>
                </a:path>
                <a:path w="234314" h="245110">
                  <a:moveTo>
                    <a:pt x="203581" y="109982"/>
                  </a:moveTo>
                  <a:lnTo>
                    <a:pt x="195453" y="109982"/>
                  </a:lnTo>
                  <a:lnTo>
                    <a:pt x="195453" y="135128"/>
                  </a:lnTo>
                  <a:lnTo>
                    <a:pt x="203581" y="135128"/>
                  </a:lnTo>
                  <a:lnTo>
                    <a:pt x="203581" y="109982"/>
                  </a:lnTo>
                  <a:close/>
                </a:path>
                <a:path w="234314" h="245110">
                  <a:moveTo>
                    <a:pt x="203581" y="70993"/>
                  </a:moveTo>
                  <a:lnTo>
                    <a:pt x="195453" y="70993"/>
                  </a:lnTo>
                  <a:lnTo>
                    <a:pt x="195453" y="96774"/>
                  </a:lnTo>
                  <a:lnTo>
                    <a:pt x="203581" y="96774"/>
                  </a:lnTo>
                  <a:lnTo>
                    <a:pt x="203581" y="70993"/>
                  </a:lnTo>
                  <a:close/>
                </a:path>
                <a:path w="234314" h="245110">
                  <a:moveTo>
                    <a:pt x="203581" y="34671"/>
                  </a:moveTo>
                  <a:lnTo>
                    <a:pt x="195453" y="34671"/>
                  </a:lnTo>
                  <a:lnTo>
                    <a:pt x="195453" y="59817"/>
                  </a:lnTo>
                  <a:lnTo>
                    <a:pt x="203581" y="59817"/>
                  </a:lnTo>
                  <a:lnTo>
                    <a:pt x="203581" y="34671"/>
                  </a:lnTo>
                  <a:close/>
                </a:path>
                <a:path w="234314" h="245110">
                  <a:moveTo>
                    <a:pt x="217678" y="109982"/>
                  </a:moveTo>
                  <a:lnTo>
                    <a:pt x="209677" y="109982"/>
                  </a:lnTo>
                  <a:lnTo>
                    <a:pt x="209677" y="135128"/>
                  </a:lnTo>
                  <a:lnTo>
                    <a:pt x="217678" y="135128"/>
                  </a:lnTo>
                  <a:lnTo>
                    <a:pt x="217678" y="109982"/>
                  </a:lnTo>
                  <a:close/>
                </a:path>
                <a:path w="234314" h="245110">
                  <a:moveTo>
                    <a:pt x="218059" y="219456"/>
                  </a:moveTo>
                  <a:lnTo>
                    <a:pt x="209931" y="219456"/>
                  </a:lnTo>
                  <a:lnTo>
                    <a:pt x="209931" y="244602"/>
                  </a:lnTo>
                  <a:lnTo>
                    <a:pt x="218059" y="244602"/>
                  </a:lnTo>
                  <a:lnTo>
                    <a:pt x="218059" y="219456"/>
                  </a:lnTo>
                  <a:close/>
                </a:path>
                <a:path w="234314" h="245110">
                  <a:moveTo>
                    <a:pt x="218059" y="182880"/>
                  </a:moveTo>
                  <a:lnTo>
                    <a:pt x="209931" y="182880"/>
                  </a:lnTo>
                  <a:lnTo>
                    <a:pt x="209931" y="207899"/>
                  </a:lnTo>
                  <a:lnTo>
                    <a:pt x="218059" y="207899"/>
                  </a:lnTo>
                  <a:lnTo>
                    <a:pt x="218059" y="182880"/>
                  </a:lnTo>
                  <a:close/>
                </a:path>
                <a:path w="234314" h="245110">
                  <a:moveTo>
                    <a:pt x="218059" y="146685"/>
                  </a:moveTo>
                  <a:lnTo>
                    <a:pt x="209931" y="146685"/>
                  </a:lnTo>
                  <a:lnTo>
                    <a:pt x="209931" y="171831"/>
                  </a:lnTo>
                  <a:lnTo>
                    <a:pt x="218059" y="171831"/>
                  </a:lnTo>
                  <a:lnTo>
                    <a:pt x="218059" y="146685"/>
                  </a:lnTo>
                  <a:close/>
                </a:path>
                <a:path w="234314" h="245110">
                  <a:moveTo>
                    <a:pt x="218059" y="70993"/>
                  </a:moveTo>
                  <a:lnTo>
                    <a:pt x="209931" y="70993"/>
                  </a:lnTo>
                  <a:lnTo>
                    <a:pt x="209931" y="96774"/>
                  </a:lnTo>
                  <a:lnTo>
                    <a:pt x="218059" y="96774"/>
                  </a:lnTo>
                  <a:lnTo>
                    <a:pt x="218059" y="70993"/>
                  </a:lnTo>
                  <a:close/>
                </a:path>
                <a:path w="234314" h="245110">
                  <a:moveTo>
                    <a:pt x="218059" y="34671"/>
                  </a:moveTo>
                  <a:lnTo>
                    <a:pt x="209931" y="34671"/>
                  </a:lnTo>
                  <a:lnTo>
                    <a:pt x="209931" y="59817"/>
                  </a:lnTo>
                  <a:lnTo>
                    <a:pt x="218059" y="59817"/>
                  </a:lnTo>
                  <a:lnTo>
                    <a:pt x="218059" y="34671"/>
                  </a:lnTo>
                  <a:close/>
                </a:path>
                <a:path w="234314" h="245110">
                  <a:moveTo>
                    <a:pt x="234188" y="219456"/>
                  </a:moveTo>
                  <a:lnTo>
                    <a:pt x="225806" y="219456"/>
                  </a:lnTo>
                  <a:lnTo>
                    <a:pt x="225806" y="244602"/>
                  </a:lnTo>
                  <a:lnTo>
                    <a:pt x="234188" y="244602"/>
                  </a:lnTo>
                  <a:lnTo>
                    <a:pt x="234188" y="219456"/>
                  </a:lnTo>
                  <a:close/>
                </a:path>
                <a:path w="234314" h="245110">
                  <a:moveTo>
                    <a:pt x="234188" y="182880"/>
                  </a:moveTo>
                  <a:lnTo>
                    <a:pt x="225806" y="182880"/>
                  </a:lnTo>
                  <a:lnTo>
                    <a:pt x="225806" y="207899"/>
                  </a:lnTo>
                  <a:lnTo>
                    <a:pt x="234188" y="207899"/>
                  </a:lnTo>
                  <a:lnTo>
                    <a:pt x="234188" y="182880"/>
                  </a:lnTo>
                  <a:close/>
                </a:path>
                <a:path w="234314" h="245110">
                  <a:moveTo>
                    <a:pt x="234188" y="146685"/>
                  </a:moveTo>
                  <a:lnTo>
                    <a:pt x="225806" y="146685"/>
                  </a:lnTo>
                  <a:lnTo>
                    <a:pt x="225806" y="171831"/>
                  </a:lnTo>
                  <a:lnTo>
                    <a:pt x="234188" y="171831"/>
                  </a:lnTo>
                  <a:lnTo>
                    <a:pt x="234188" y="146685"/>
                  </a:lnTo>
                  <a:close/>
                </a:path>
                <a:path w="234314" h="245110">
                  <a:moveTo>
                    <a:pt x="234188" y="109982"/>
                  </a:moveTo>
                  <a:lnTo>
                    <a:pt x="225806" y="109982"/>
                  </a:lnTo>
                  <a:lnTo>
                    <a:pt x="225806" y="135128"/>
                  </a:lnTo>
                  <a:lnTo>
                    <a:pt x="234188" y="135128"/>
                  </a:lnTo>
                  <a:lnTo>
                    <a:pt x="234188" y="109982"/>
                  </a:lnTo>
                  <a:close/>
                </a:path>
                <a:path w="234314" h="245110">
                  <a:moveTo>
                    <a:pt x="234188" y="70993"/>
                  </a:moveTo>
                  <a:lnTo>
                    <a:pt x="225806" y="70993"/>
                  </a:lnTo>
                  <a:lnTo>
                    <a:pt x="225806" y="96774"/>
                  </a:lnTo>
                  <a:lnTo>
                    <a:pt x="234188" y="96774"/>
                  </a:lnTo>
                  <a:lnTo>
                    <a:pt x="234188" y="70993"/>
                  </a:lnTo>
                  <a:close/>
                </a:path>
                <a:path w="234314" h="245110">
                  <a:moveTo>
                    <a:pt x="234188" y="34671"/>
                  </a:moveTo>
                  <a:lnTo>
                    <a:pt x="225806" y="34671"/>
                  </a:lnTo>
                  <a:lnTo>
                    <a:pt x="225806" y="59817"/>
                  </a:lnTo>
                  <a:lnTo>
                    <a:pt x="234188" y="59817"/>
                  </a:lnTo>
                  <a:lnTo>
                    <a:pt x="234188" y="34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62834" y="4502149"/>
              <a:ext cx="184785" cy="240665"/>
            </a:xfrm>
            <a:custGeom>
              <a:avLst/>
              <a:gdLst/>
              <a:ahLst/>
              <a:cxnLst/>
              <a:rect l="l" t="t" r="r" b="b"/>
              <a:pathLst>
                <a:path w="184785" h="240664">
                  <a:moveTo>
                    <a:pt x="8128" y="214884"/>
                  </a:moveTo>
                  <a:lnTo>
                    <a:pt x="0" y="214884"/>
                  </a:lnTo>
                  <a:lnTo>
                    <a:pt x="0" y="240665"/>
                  </a:lnTo>
                  <a:lnTo>
                    <a:pt x="8128" y="240665"/>
                  </a:lnTo>
                  <a:lnTo>
                    <a:pt x="8128" y="214884"/>
                  </a:lnTo>
                  <a:close/>
                </a:path>
                <a:path w="184785" h="240664">
                  <a:moveTo>
                    <a:pt x="8128" y="178562"/>
                  </a:moveTo>
                  <a:lnTo>
                    <a:pt x="0" y="178562"/>
                  </a:lnTo>
                  <a:lnTo>
                    <a:pt x="0" y="203708"/>
                  </a:lnTo>
                  <a:lnTo>
                    <a:pt x="8128" y="203708"/>
                  </a:lnTo>
                  <a:lnTo>
                    <a:pt x="8128" y="178562"/>
                  </a:lnTo>
                  <a:close/>
                </a:path>
                <a:path w="184785" h="240664">
                  <a:moveTo>
                    <a:pt x="8128" y="143891"/>
                  </a:moveTo>
                  <a:lnTo>
                    <a:pt x="0" y="143891"/>
                  </a:lnTo>
                  <a:lnTo>
                    <a:pt x="0" y="169037"/>
                  </a:lnTo>
                  <a:lnTo>
                    <a:pt x="8128" y="169037"/>
                  </a:lnTo>
                  <a:lnTo>
                    <a:pt x="8128" y="143891"/>
                  </a:lnTo>
                  <a:close/>
                </a:path>
                <a:path w="184785" h="240664">
                  <a:moveTo>
                    <a:pt x="8128" y="107188"/>
                  </a:moveTo>
                  <a:lnTo>
                    <a:pt x="0" y="107188"/>
                  </a:lnTo>
                  <a:lnTo>
                    <a:pt x="0" y="132334"/>
                  </a:lnTo>
                  <a:lnTo>
                    <a:pt x="8128" y="132334"/>
                  </a:lnTo>
                  <a:lnTo>
                    <a:pt x="8128" y="107188"/>
                  </a:lnTo>
                  <a:close/>
                </a:path>
                <a:path w="184785" h="240664">
                  <a:moveTo>
                    <a:pt x="8128" y="71120"/>
                  </a:moveTo>
                  <a:lnTo>
                    <a:pt x="0" y="71120"/>
                  </a:lnTo>
                  <a:lnTo>
                    <a:pt x="0" y="96266"/>
                  </a:lnTo>
                  <a:lnTo>
                    <a:pt x="8128" y="96266"/>
                  </a:lnTo>
                  <a:lnTo>
                    <a:pt x="8128" y="71120"/>
                  </a:lnTo>
                  <a:close/>
                </a:path>
                <a:path w="184785" h="240664">
                  <a:moveTo>
                    <a:pt x="8128" y="36068"/>
                  </a:moveTo>
                  <a:lnTo>
                    <a:pt x="0" y="36068"/>
                  </a:lnTo>
                  <a:lnTo>
                    <a:pt x="0" y="61214"/>
                  </a:lnTo>
                  <a:lnTo>
                    <a:pt x="8128" y="61214"/>
                  </a:lnTo>
                  <a:lnTo>
                    <a:pt x="8128" y="36068"/>
                  </a:lnTo>
                  <a:close/>
                </a:path>
                <a:path w="184785" h="240664">
                  <a:moveTo>
                    <a:pt x="8128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8128" y="25146"/>
                  </a:lnTo>
                  <a:lnTo>
                    <a:pt x="8128" y="0"/>
                  </a:lnTo>
                  <a:close/>
                </a:path>
                <a:path w="184785" h="240664">
                  <a:moveTo>
                    <a:pt x="24257" y="107188"/>
                  </a:moveTo>
                  <a:lnTo>
                    <a:pt x="16129" y="107188"/>
                  </a:lnTo>
                  <a:lnTo>
                    <a:pt x="16129" y="132334"/>
                  </a:lnTo>
                  <a:lnTo>
                    <a:pt x="24257" y="132334"/>
                  </a:lnTo>
                  <a:lnTo>
                    <a:pt x="24257" y="107188"/>
                  </a:lnTo>
                  <a:close/>
                </a:path>
                <a:path w="184785" h="240664">
                  <a:moveTo>
                    <a:pt x="24511" y="214884"/>
                  </a:moveTo>
                  <a:lnTo>
                    <a:pt x="16129" y="214884"/>
                  </a:lnTo>
                  <a:lnTo>
                    <a:pt x="16129" y="240665"/>
                  </a:lnTo>
                  <a:lnTo>
                    <a:pt x="24511" y="240665"/>
                  </a:lnTo>
                  <a:lnTo>
                    <a:pt x="24511" y="214884"/>
                  </a:lnTo>
                  <a:close/>
                </a:path>
                <a:path w="184785" h="240664">
                  <a:moveTo>
                    <a:pt x="24511" y="178562"/>
                  </a:moveTo>
                  <a:lnTo>
                    <a:pt x="16129" y="178562"/>
                  </a:lnTo>
                  <a:lnTo>
                    <a:pt x="16129" y="203708"/>
                  </a:lnTo>
                  <a:lnTo>
                    <a:pt x="24511" y="203708"/>
                  </a:lnTo>
                  <a:lnTo>
                    <a:pt x="24511" y="178562"/>
                  </a:lnTo>
                  <a:close/>
                </a:path>
                <a:path w="184785" h="240664">
                  <a:moveTo>
                    <a:pt x="24511" y="143891"/>
                  </a:moveTo>
                  <a:lnTo>
                    <a:pt x="16129" y="143891"/>
                  </a:lnTo>
                  <a:lnTo>
                    <a:pt x="16129" y="169037"/>
                  </a:lnTo>
                  <a:lnTo>
                    <a:pt x="24511" y="169037"/>
                  </a:lnTo>
                  <a:lnTo>
                    <a:pt x="24511" y="143891"/>
                  </a:lnTo>
                  <a:close/>
                </a:path>
                <a:path w="184785" h="240664">
                  <a:moveTo>
                    <a:pt x="24511" y="71120"/>
                  </a:moveTo>
                  <a:lnTo>
                    <a:pt x="16129" y="71120"/>
                  </a:lnTo>
                  <a:lnTo>
                    <a:pt x="16129" y="96266"/>
                  </a:lnTo>
                  <a:lnTo>
                    <a:pt x="24511" y="96266"/>
                  </a:lnTo>
                  <a:lnTo>
                    <a:pt x="24511" y="71120"/>
                  </a:lnTo>
                  <a:close/>
                </a:path>
                <a:path w="184785" h="240664">
                  <a:moveTo>
                    <a:pt x="24511" y="36068"/>
                  </a:moveTo>
                  <a:lnTo>
                    <a:pt x="16129" y="36068"/>
                  </a:lnTo>
                  <a:lnTo>
                    <a:pt x="16129" y="61214"/>
                  </a:lnTo>
                  <a:lnTo>
                    <a:pt x="24511" y="61214"/>
                  </a:lnTo>
                  <a:lnTo>
                    <a:pt x="24511" y="36068"/>
                  </a:lnTo>
                  <a:close/>
                </a:path>
                <a:path w="184785" h="240664">
                  <a:moveTo>
                    <a:pt x="24511" y="0"/>
                  </a:moveTo>
                  <a:lnTo>
                    <a:pt x="16129" y="0"/>
                  </a:lnTo>
                  <a:lnTo>
                    <a:pt x="16129" y="25146"/>
                  </a:lnTo>
                  <a:lnTo>
                    <a:pt x="24511" y="25146"/>
                  </a:lnTo>
                  <a:lnTo>
                    <a:pt x="24511" y="0"/>
                  </a:lnTo>
                  <a:close/>
                </a:path>
                <a:path w="184785" h="240664">
                  <a:moveTo>
                    <a:pt x="40767" y="214884"/>
                  </a:moveTo>
                  <a:lnTo>
                    <a:pt x="32639" y="214884"/>
                  </a:lnTo>
                  <a:lnTo>
                    <a:pt x="32639" y="240665"/>
                  </a:lnTo>
                  <a:lnTo>
                    <a:pt x="40767" y="240665"/>
                  </a:lnTo>
                  <a:lnTo>
                    <a:pt x="40767" y="214884"/>
                  </a:lnTo>
                  <a:close/>
                </a:path>
                <a:path w="184785" h="240664">
                  <a:moveTo>
                    <a:pt x="40767" y="178562"/>
                  </a:moveTo>
                  <a:lnTo>
                    <a:pt x="32639" y="178562"/>
                  </a:lnTo>
                  <a:lnTo>
                    <a:pt x="32639" y="203708"/>
                  </a:lnTo>
                  <a:lnTo>
                    <a:pt x="40767" y="203708"/>
                  </a:lnTo>
                  <a:lnTo>
                    <a:pt x="40767" y="178562"/>
                  </a:lnTo>
                  <a:close/>
                </a:path>
                <a:path w="184785" h="240664">
                  <a:moveTo>
                    <a:pt x="40767" y="143891"/>
                  </a:moveTo>
                  <a:lnTo>
                    <a:pt x="32639" y="143891"/>
                  </a:lnTo>
                  <a:lnTo>
                    <a:pt x="32639" y="169037"/>
                  </a:lnTo>
                  <a:lnTo>
                    <a:pt x="40767" y="169037"/>
                  </a:lnTo>
                  <a:lnTo>
                    <a:pt x="40767" y="143891"/>
                  </a:lnTo>
                  <a:close/>
                </a:path>
                <a:path w="184785" h="240664">
                  <a:moveTo>
                    <a:pt x="40767" y="107188"/>
                  </a:moveTo>
                  <a:lnTo>
                    <a:pt x="32639" y="107188"/>
                  </a:lnTo>
                  <a:lnTo>
                    <a:pt x="32639" y="132334"/>
                  </a:lnTo>
                  <a:lnTo>
                    <a:pt x="40767" y="132334"/>
                  </a:lnTo>
                  <a:lnTo>
                    <a:pt x="40767" y="107188"/>
                  </a:lnTo>
                  <a:close/>
                </a:path>
                <a:path w="184785" h="240664">
                  <a:moveTo>
                    <a:pt x="40767" y="71120"/>
                  </a:moveTo>
                  <a:lnTo>
                    <a:pt x="32639" y="71120"/>
                  </a:lnTo>
                  <a:lnTo>
                    <a:pt x="32639" y="96266"/>
                  </a:lnTo>
                  <a:lnTo>
                    <a:pt x="40767" y="96266"/>
                  </a:lnTo>
                  <a:lnTo>
                    <a:pt x="40767" y="71120"/>
                  </a:lnTo>
                  <a:close/>
                </a:path>
                <a:path w="184785" h="240664">
                  <a:moveTo>
                    <a:pt x="40767" y="36068"/>
                  </a:moveTo>
                  <a:lnTo>
                    <a:pt x="32639" y="36068"/>
                  </a:lnTo>
                  <a:lnTo>
                    <a:pt x="32639" y="61214"/>
                  </a:lnTo>
                  <a:lnTo>
                    <a:pt x="40767" y="61214"/>
                  </a:lnTo>
                  <a:lnTo>
                    <a:pt x="40767" y="36068"/>
                  </a:lnTo>
                  <a:close/>
                </a:path>
                <a:path w="184785" h="240664">
                  <a:moveTo>
                    <a:pt x="40767" y="0"/>
                  </a:moveTo>
                  <a:lnTo>
                    <a:pt x="32639" y="0"/>
                  </a:lnTo>
                  <a:lnTo>
                    <a:pt x="32639" y="25146"/>
                  </a:lnTo>
                  <a:lnTo>
                    <a:pt x="40767" y="25146"/>
                  </a:lnTo>
                  <a:lnTo>
                    <a:pt x="40767" y="0"/>
                  </a:lnTo>
                  <a:close/>
                </a:path>
                <a:path w="184785" h="240664">
                  <a:moveTo>
                    <a:pt x="56007" y="214884"/>
                  </a:moveTo>
                  <a:lnTo>
                    <a:pt x="47879" y="214884"/>
                  </a:lnTo>
                  <a:lnTo>
                    <a:pt x="47879" y="240665"/>
                  </a:lnTo>
                  <a:lnTo>
                    <a:pt x="56007" y="240665"/>
                  </a:lnTo>
                  <a:lnTo>
                    <a:pt x="56007" y="214884"/>
                  </a:lnTo>
                  <a:close/>
                </a:path>
                <a:path w="184785" h="240664">
                  <a:moveTo>
                    <a:pt x="56007" y="178562"/>
                  </a:moveTo>
                  <a:lnTo>
                    <a:pt x="47879" y="178562"/>
                  </a:lnTo>
                  <a:lnTo>
                    <a:pt x="47879" y="203708"/>
                  </a:lnTo>
                  <a:lnTo>
                    <a:pt x="56007" y="203708"/>
                  </a:lnTo>
                  <a:lnTo>
                    <a:pt x="56007" y="178562"/>
                  </a:lnTo>
                  <a:close/>
                </a:path>
                <a:path w="184785" h="240664">
                  <a:moveTo>
                    <a:pt x="56007" y="143891"/>
                  </a:moveTo>
                  <a:lnTo>
                    <a:pt x="47879" y="143891"/>
                  </a:lnTo>
                  <a:lnTo>
                    <a:pt x="47879" y="169037"/>
                  </a:lnTo>
                  <a:lnTo>
                    <a:pt x="56007" y="169037"/>
                  </a:lnTo>
                  <a:lnTo>
                    <a:pt x="56007" y="143891"/>
                  </a:lnTo>
                  <a:close/>
                </a:path>
                <a:path w="184785" h="240664">
                  <a:moveTo>
                    <a:pt x="56007" y="107188"/>
                  </a:moveTo>
                  <a:lnTo>
                    <a:pt x="47879" y="107188"/>
                  </a:lnTo>
                  <a:lnTo>
                    <a:pt x="47879" y="132334"/>
                  </a:lnTo>
                  <a:lnTo>
                    <a:pt x="56007" y="132334"/>
                  </a:lnTo>
                  <a:lnTo>
                    <a:pt x="56007" y="107188"/>
                  </a:lnTo>
                  <a:close/>
                </a:path>
                <a:path w="184785" h="240664">
                  <a:moveTo>
                    <a:pt x="56007" y="71120"/>
                  </a:moveTo>
                  <a:lnTo>
                    <a:pt x="47879" y="71120"/>
                  </a:lnTo>
                  <a:lnTo>
                    <a:pt x="47879" y="96266"/>
                  </a:lnTo>
                  <a:lnTo>
                    <a:pt x="56007" y="96266"/>
                  </a:lnTo>
                  <a:lnTo>
                    <a:pt x="56007" y="71120"/>
                  </a:lnTo>
                  <a:close/>
                </a:path>
                <a:path w="184785" h="240664">
                  <a:moveTo>
                    <a:pt x="56007" y="36068"/>
                  </a:moveTo>
                  <a:lnTo>
                    <a:pt x="47879" y="36068"/>
                  </a:lnTo>
                  <a:lnTo>
                    <a:pt x="47879" y="61214"/>
                  </a:lnTo>
                  <a:lnTo>
                    <a:pt x="56007" y="61214"/>
                  </a:lnTo>
                  <a:lnTo>
                    <a:pt x="56007" y="36068"/>
                  </a:lnTo>
                  <a:close/>
                </a:path>
                <a:path w="184785" h="240664">
                  <a:moveTo>
                    <a:pt x="56007" y="0"/>
                  </a:moveTo>
                  <a:lnTo>
                    <a:pt x="47879" y="0"/>
                  </a:lnTo>
                  <a:lnTo>
                    <a:pt x="47879" y="25146"/>
                  </a:lnTo>
                  <a:lnTo>
                    <a:pt x="56007" y="25146"/>
                  </a:lnTo>
                  <a:lnTo>
                    <a:pt x="56007" y="0"/>
                  </a:lnTo>
                  <a:close/>
                </a:path>
                <a:path w="184785" h="240664">
                  <a:moveTo>
                    <a:pt x="72517" y="214884"/>
                  </a:moveTo>
                  <a:lnTo>
                    <a:pt x="64389" y="214884"/>
                  </a:lnTo>
                  <a:lnTo>
                    <a:pt x="64389" y="240665"/>
                  </a:lnTo>
                  <a:lnTo>
                    <a:pt x="72517" y="240665"/>
                  </a:lnTo>
                  <a:lnTo>
                    <a:pt x="72517" y="214884"/>
                  </a:lnTo>
                  <a:close/>
                </a:path>
                <a:path w="184785" h="240664">
                  <a:moveTo>
                    <a:pt x="72517" y="178562"/>
                  </a:moveTo>
                  <a:lnTo>
                    <a:pt x="64389" y="178562"/>
                  </a:lnTo>
                  <a:lnTo>
                    <a:pt x="64389" y="203708"/>
                  </a:lnTo>
                  <a:lnTo>
                    <a:pt x="72517" y="203708"/>
                  </a:lnTo>
                  <a:lnTo>
                    <a:pt x="72517" y="178562"/>
                  </a:lnTo>
                  <a:close/>
                </a:path>
                <a:path w="184785" h="240664">
                  <a:moveTo>
                    <a:pt x="72517" y="143891"/>
                  </a:moveTo>
                  <a:lnTo>
                    <a:pt x="64389" y="143891"/>
                  </a:lnTo>
                  <a:lnTo>
                    <a:pt x="64389" y="169037"/>
                  </a:lnTo>
                  <a:lnTo>
                    <a:pt x="72517" y="169037"/>
                  </a:lnTo>
                  <a:lnTo>
                    <a:pt x="72517" y="143891"/>
                  </a:lnTo>
                  <a:close/>
                </a:path>
                <a:path w="184785" h="240664">
                  <a:moveTo>
                    <a:pt x="72517" y="107188"/>
                  </a:moveTo>
                  <a:lnTo>
                    <a:pt x="64389" y="107188"/>
                  </a:lnTo>
                  <a:lnTo>
                    <a:pt x="64389" y="132334"/>
                  </a:lnTo>
                  <a:lnTo>
                    <a:pt x="72517" y="132334"/>
                  </a:lnTo>
                  <a:lnTo>
                    <a:pt x="72517" y="107188"/>
                  </a:lnTo>
                  <a:close/>
                </a:path>
                <a:path w="184785" h="240664">
                  <a:moveTo>
                    <a:pt x="72517" y="71120"/>
                  </a:moveTo>
                  <a:lnTo>
                    <a:pt x="64389" y="71120"/>
                  </a:lnTo>
                  <a:lnTo>
                    <a:pt x="64389" y="96266"/>
                  </a:lnTo>
                  <a:lnTo>
                    <a:pt x="72517" y="96266"/>
                  </a:lnTo>
                  <a:lnTo>
                    <a:pt x="72517" y="71120"/>
                  </a:lnTo>
                  <a:close/>
                </a:path>
                <a:path w="184785" h="240664">
                  <a:moveTo>
                    <a:pt x="72517" y="36068"/>
                  </a:moveTo>
                  <a:lnTo>
                    <a:pt x="64389" y="36068"/>
                  </a:lnTo>
                  <a:lnTo>
                    <a:pt x="64389" y="61214"/>
                  </a:lnTo>
                  <a:lnTo>
                    <a:pt x="72517" y="61214"/>
                  </a:lnTo>
                  <a:lnTo>
                    <a:pt x="72517" y="36068"/>
                  </a:lnTo>
                  <a:close/>
                </a:path>
                <a:path w="184785" h="240664">
                  <a:moveTo>
                    <a:pt x="72517" y="0"/>
                  </a:moveTo>
                  <a:lnTo>
                    <a:pt x="64389" y="0"/>
                  </a:lnTo>
                  <a:lnTo>
                    <a:pt x="64389" y="25146"/>
                  </a:lnTo>
                  <a:lnTo>
                    <a:pt x="72517" y="25146"/>
                  </a:lnTo>
                  <a:lnTo>
                    <a:pt x="72517" y="0"/>
                  </a:lnTo>
                  <a:close/>
                </a:path>
                <a:path w="184785" h="240664">
                  <a:moveTo>
                    <a:pt x="88900" y="214884"/>
                  </a:moveTo>
                  <a:lnTo>
                    <a:pt x="80518" y="214884"/>
                  </a:lnTo>
                  <a:lnTo>
                    <a:pt x="80518" y="240665"/>
                  </a:lnTo>
                  <a:lnTo>
                    <a:pt x="88900" y="240665"/>
                  </a:lnTo>
                  <a:lnTo>
                    <a:pt x="88900" y="214884"/>
                  </a:lnTo>
                  <a:close/>
                </a:path>
                <a:path w="184785" h="240664">
                  <a:moveTo>
                    <a:pt x="88900" y="178562"/>
                  </a:moveTo>
                  <a:lnTo>
                    <a:pt x="80518" y="178562"/>
                  </a:lnTo>
                  <a:lnTo>
                    <a:pt x="80518" y="203708"/>
                  </a:lnTo>
                  <a:lnTo>
                    <a:pt x="88900" y="203708"/>
                  </a:lnTo>
                  <a:lnTo>
                    <a:pt x="88900" y="178562"/>
                  </a:lnTo>
                  <a:close/>
                </a:path>
                <a:path w="184785" h="240664">
                  <a:moveTo>
                    <a:pt x="88900" y="143891"/>
                  </a:moveTo>
                  <a:lnTo>
                    <a:pt x="80518" y="143891"/>
                  </a:lnTo>
                  <a:lnTo>
                    <a:pt x="80518" y="169037"/>
                  </a:lnTo>
                  <a:lnTo>
                    <a:pt x="88900" y="169037"/>
                  </a:lnTo>
                  <a:lnTo>
                    <a:pt x="88900" y="143891"/>
                  </a:lnTo>
                  <a:close/>
                </a:path>
                <a:path w="184785" h="240664">
                  <a:moveTo>
                    <a:pt x="88900" y="107188"/>
                  </a:moveTo>
                  <a:lnTo>
                    <a:pt x="80518" y="107188"/>
                  </a:lnTo>
                  <a:lnTo>
                    <a:pt x="80518" y="132334"/>
                  </a:lnTo>
                  <a:lnTo>
                    <a:pt x="88900" y="132334"/>
                  </a:lnTo>
                  <a:lnTo>
                    <a:pt x="88900" y="107188"/>
                  </a:lnTo>
                  <a:close/>
                </a:path>
                <a:path w="184785" h="240664">
                  <a:moveTo>
                    <a:pt x="88900" y="71120"/>
                  </a:moveTo>
                  <a:lnTo>
                    <a:pt x="80518" y="71120"/>
                  </a:lnTo>
                  <a:lnTo>
                    <a:pt x="80518" y="96266"/>
                  </a:lnTo>
                  <a:lnTo>
                    <a:pt x="88900" y="96266"/>
                  </a:lnTo>
                  <a:lnTo>
                    <a:pt x="88900" y="71120"/>
                  </a:lnTo>
                  <a:close/>
                </a:path>
                <a:path w="184785" h="240664">
                  <a:moveTo>
                    <a:pt x="88900" y="36068"/>
                  </a:moveTo>
                  <a:lnTo>
                    <a:pt x="80518" y="36068"/>
                  </a:lnTo>
                  <a:lnTo>
                    <a:pt x="80518" y="61214"/>
                  </a:lnTo>
                  <a:lnTo>
                    <a:pt x="88900" y="61214"/>
                  </a:lnTo>
                  <a:lnTo>
                    <a:pt x="88900" y="36068"/>
                  </a:lnTo>
                  <a:close/>
                </a:path>
                <a:path w="184785" h="240664">
                  <a:moveTo>
                    <a:pt x="88900" y="0"/>
                  </a:moveTo>
                  <a:lnTo>
                    <a:pt x="80518" y="0"/>
                  </a:lnTo>
                  <a:lnTo>
                    <a:pt x="80518" y="25146"/>
                  </a:lnTo>
                  <a:lnTo>
                    <a:pt x="88900" y="25146"/>
                  </a:lnTo>
                  <a:lnTo>
                    <a:pt x="88900" y="0"/>
                  </a:lnTo>
                  <a:close/>
                </a:path>
                <a:path w="184785" h="240664">
                  <a:moveTo>
                    <a:pt x="105410" y="214884"/>
                  </a:moveTo>
                  <a:lnTo>
                    <a:pt x="97282" y="214884"/>
                  </a:lnTo>
                  <a:lnTo>
                    <a:pt x="97282" y="240665"/>
                  </a:lnTo>
                  <a:lnTo>
                    <a:pt x="105410" y="240665"/>
                  </a:lnTo>
                  <a:lnTo>
                    <a:pt x="105410" y="214884"/>
                  </a:lnTo>
                  <a:close/>
                </a:path>
                <a:path w="184785" h="240664">
                  <a:moveTo>
                    <a:pt x="105410" y="178562"/>
                  </a:moveTo>
                  <a:lnTo>
                    <a:pt x="97282" y="178562"/>
                  </a:lnTo>
                  <a:lnTo>
                    <a:pt x="97282" y="203708"/>
                  </a:lnTo>
                  <a:lnTo>
                    <a:pt x="105410" y="203708"/>
                  </a:lnTo>
                  <a:lnTo>
                    <a:pt x="105410" y="178562"/>
                  </a:lnTo>
                  <a:close/>
                </a:path>
                <a:path w="184785" h="240664">
                  <a:moveTo>
                    <a:pt x="105410" y="143891"/>
                  </a:moveTo>
                  <a:lnTo>
                    <a:pt x="97282" y="143891"/>
                  </a:lnTo>
                  <a:lnTo>
                    <a:pt x="97282" y="169037"/>
                  </a:lnTo>
                  <a:lnTo>
                    <a:pt x="105410" y="169037"/>
                  </a:lnTo>
                  <a:lnTo>
                    <a:pt x="105410" y="143891"/>
                  </a:lnTo>
                  <a:close/>
                </a:path>
                <a:path w="184785" h="240664">
                  <a:moveTo>
                    <a:pt x="105410" y="107188"/>
                  </a:moveTo>
                  <a:lnTo>
                    <a:pt x="97282" y="107188"/>
                  </a:lnTo>
                  <a:lnTo>
                    <a:pt x="97282" y="132334"/>
                  </a:lnTo>
                  <a:lnTo>
                    <a:pt x="105410" y="132334"/>
                  </a:lnTo>
                  <a:lnTo>
                    <a:pt x="105410" y="107188"/>
                  </a:lnTo>
                  <a:close/>
                </a:path>
                <a:path w="184785" h="240664">
                  <a:moveTo>
                    <a:pt x="105410" y="71120"/>
                  </a:moveTo>
                  <a:lnTo>
                    <a:pt x="97282" y="71120"/>
                  </a:lnTo>
                  <a:lnTo>
                    <a:pt x="97282" y="96266"/>
                  </a:lnTo>
                  <a:lnTo>
                    <a:pt x="105410" y="96266"/>
                  </a:lnTo>
                  <a:lnTo>
                    <a:pt x="105410" y="71120"/>
                  </a:lnTo>
                  <a:close/>
                </a:path>
                <a:path w="184785" h="240664">
                  <a:moveTo>
                    <a:pt x="105410" y="36068"/>
                  </a:moveTo>
                  <a:lnTo>
                    <a:pt x="97282" y="36068"/>
                  </a:lnTo>
                  <a:lnTo>
                    <a:pt x="97282" y="61214"/>
                  </a:lnTo>
                  <a:lnTo>
                    <a:pt x="105410" y="61214"/>
                  </a:lnTo>
                  <a:lnTo>
                    <a:pt x="105410" y="36068"/>
                  </a:lnTo>
                  <a:close/>
                </a:path>
                <a:path w="184785" h="240664">
                  <a:moveTo>
                    <a:pt x="105410" y="0"/>
                  </a:moveTo>
                  <a:lnTo>
                    <a:pt x="97282" y="0"/>
                  </a:lnTo>
                  <a:lnTo>
                    <a:pt x="97282" y="25146"/>
                  </a:lnTo>
                  <a:lnTo>
                    <a:pt x="105410" y="25146"/>
                  </a:lnTo>
                  <a:lnTo>
                    <a:pt x="105410" y="0"/>
                  </a:lnTo>
                  <a:close/>
                </a:path>
                <a:path w="184785" h="240664">
                  <a:moveTo>
                    <a:pt x="121539" y="143891"/>
                  </a:moveTo>
                  <a:lnTo>
                    <a:pt x="113411" y="143891"/>
                  </a:lnTo>
                  <a:lnTo>
                    <a:pt x="113411" y="169037"/>
                  </a:lnTo>
                  <a:lnTo>
                    <a:pt x="121539" y="169037"/>
                  </a:lnTo>
                  <a:lnTo>
                    <a:pt x="121539" y="143891"/>
                  </a:lnTo>
                  <a:close/>
                </a:path>
                <a:path w="184785" h="240664">
                  <a:moveTo>
                    <a:pt x="121539" y="107188"/>
                  </a:moveTo>
                  <a:lnTo>
                    <a:pt x="113411" y="107188"/>
                  </a:lnTo>
                  <a:lnTo>
                    <a:pt x="113411" y="132334"/>
                  </a:lnTo>
                  <a:lnTo>
                    <a:pt x="121539" y="132334"/>
                  </a:lnTo>
                  <a:lnTo>
                    <a:pt x="121539" y="107188"/>
                  </a:lnTo>
                  <a:close/>
                </a:path>
                <a:path w="184785" h="240664">
                  <a:moveTo>
                    <a:pt x="121539" y="36068"/>
                  </a:moveTo>
                  <a:lnTo>
                    <a:pt x="113411" y="36068"/>
                  </a:lnTo>
                  <a:lnTo>
                    <a:pt x="113411" y="61214"/>
                  </a:lnTo>
                  <a:lnTo>
                    <a:pt x="121539" y="61214"/>
                  </a:lnTo>
                  <a:lnTo>
                    <a:pt x="121539" y="36068"/>
                  </a:lnTo>
                  <a:close/>
                </a:path>
                <a:path w="184785" h="240664">
                  <a:moveTo>
                    <a:pt x="121793" y="71374"/>
                  </a:moveTo>
                  <a:lnTo>
                    <a:pt x="113792" y="71374"/>
                  </a:lnTo>
                  <a:lnTo>
                    <a:pt x="113792" y="96520"/>
                  </a:lnTo>
                  <a:lnTo>
                    <a:pt x="121793" y="96520"/>
                  </a:lnTo>
                  <a:lnTo>
                    <a:pt x="121793" y="71374"/>
                  </a:lnTo>
                  <a:close/>
                </a:path>
                <a:path w="184785" h="240664">
                  <a:moveTo>
                    <a:pt x="121793" y="0"/>
                  </a:moveTo>
                  <a:lnTo>
                    <a:pt x="113792" y="0"/>
                  </a:lnTo>
                  <a:lnTo>
                    <a:pt x="113792" y="25146"/>
                  </a:lnTo>
                  <a:lnTo>
                    <a:pt x="121793" y="25146"/>
                  </a:lnTo>
                  <a:lnTo>
                    <a:pt x="121793" y="0"/>
                  </a:lnTo>
                  <a:close/>
                </a:path>
                <a:path w="184785" h="240664">
                  <a:moveTo>
                    <a:pt x="138049" y="178562"/>
                  </a:moveTo>
                  <a:lnTo>
                    <a:pt x="129921" y="178562"/>
                  </a:lnTo>
                  <a:lnTo>
                    <a:pt x="129921" y="203708"/>
                  </a:lnTo>
                  <a:lnTo>
                    <a:pt x="138049" y="203708"/>
                  </a:lnTo>
                  <a:lnTo>
                    <a:pt x="138049" y="178562"/>
                  </a:lnTo>
                  <a:close/>
                </a:path>
                <a:path w="184785" h="240664">
                  <a:moveTo>
                    <a:pt x="138049" y="107188"/>
                  </a:moveTo>
                  <a:lnTo>
                    <a:pt x="129921" y="107188"/>
                  </a:lnTo>
                  <a:lnTo>
                    <a:pt x="129921" y="132334"/>
                  </a:lnTo>
                  <a:lnTo>
                    <a:pt x="138049" y="132334"/>
                  </a:lnTo>
                  <a:lnTo>
                    <a:pt x="138049" y="107188"/>
                  </a:lnTo>
                  <a:close/>
                </a:path>
                <a:path w="184785" h="240664">
                  <a:moveTo>
                    <a:pt x="138049" y="71120"/>
                  </a:moveTo>
                  <a:lnTo>
                    <a:pt x="129921" y="71120"/>
                  </a:lnTo>
                  <a:lnTo>
                    <a:pt x="129921" y="96266"/>
                  </a:lnTo>
                  <a:lnTo>
                    <a:pt x="138049" y="96266"/>
                  </a:lnTo>
                  <a:lnTo>
                    <a:pt x="138049" y="71120"/>
                  </a:lnTo>
                  <a:close/>
                </a:path>
                <a:path w="184785" h="240664">
                  <a:moveTo>
                    <a:pt x="138049" y="36068"/>
                  </a:moveTo>
                  <a:lnTo>
                    <a:pt x="129921" y="36068"/>
                  </a:lnTo>
                  <a:lnTo>
                    <a:pt x="129921" y="61214"/>
                  </a:lnTo>
                  <a:lnTo>
                    <a:pt x="138049" y="61214"/>
                  </a:lnTo>
                  <a:lnTo>
                    <a:pt x="138049" y="36068"/>
                  </a:lnTo>
                  <a:close/>
                </a:path>
                <a:path w="184785" h="240664">
                  <a:moveTo>
                    <a:pt x="138049" y="0"/>
                  </a:moveTo>
                  <a:lnTo>
                    <a:pt x="129921" y="0"/>
                  </a:lnTo>
                  <a:lnTo>
                    <a:pt x="129921" y="25146"/>
                  </a:lnTo>
                  <a:lnTo>
                    <a:pt x="138049" y="25146"/>
                  </a:lnTo>
                  <a:lnTo>
                    <a:pt x="138049" y="0"/>
                  </a:lnTo>
                  <a:close/>
                </a:path>
                <a:path w="184785" h="240664">
                  <a:moveTo>
                    <a:pt x="154178" y="143891"/>
                  </a:moveTo>
                  <a:lnTo>
                    <a:pt x="146050" y="143891"/>
                  </a:lnTo>
                  <a:lnTo>
                    <a:pt x="146050" y="169037"/>
                  </a:lnTo>
                  <a:lnTo>
                    <a:pt x="154178" y="169037"/>
                  </a:lnTo>
                  <a:lnTo>
                    <a:pt x="154178" y="143891"/>
                  </a:lnTo>
                  <a:close/>
                </a:path>
                <a:path w="184785" h="240664">
                  <a:moveTo>
                    <a:pt x="154178" y="107188"/>
                  </a:moveTo>
                  <a:lnTo>
                    <a:pt x="146050" y="107188"/>
                  </a:lnTo>
                  <a:lnTo>
                    <a:pt x="146050" y="132334"/>
                  </a:lnTo>
                  <a:lnTo>
                    <a:pt x="154178" y="132334"/>
                  </a:lnTo>
                  <a:lnTo>
                    <a:pt x="154178" y="107188"/>
                  </a:lnTo>
                  <a:close/>
                </a:path>
                <a:path w="184785" h="240664">
                  <a:moveTo>
                    <a:pt x="154178" y="71120"/>
                  </a:moveTo>
                  <a:lnTo>
                    <a:pt x="146050" y="71120"/>
                  </a:lnTo>
                  <a:lnTo>
                    <a:pt x="146050" y="96266"/>
                  </a:lnTo>
                  <a:lnTo>
                    <a:pt x="154178" y="96266"/>
                  </a:lnTo>
                  <a:lnTo>
                    <a:pt x="154178" y="71120"/>
                  </a:lnTo>
                  <a:close/>
                </a:path>
                <a:path w="184785" h="240664">
                  <a:moveTo>
                    <a:pt x="168656" y="143891"/>
                  </a:moveTo>
                  <a:lnTo>
                    <a:pt x="160528" y="143891"/>
                  </a:lnTo>
                  <a:lnTo>
                    <a:pt x="160528" y="169037"/>
                  </a:lnTo>
                  <a:lnTo>
                    <a:pt x="168656" y="169037"/>
                  </a:lnTo>
                  <a:lnTo>
                    <a:pt x="168656" y="143891"/>
                  </a:lnTo>
                  <a:close/>
                </a:path>
                <a:path w="184785" h="240664">
                  <a:moveTo>
                    <a:pt x="168656" y="107188"/>
                  </a:moveTo>
                  <a:lnTo>
                    <a:pt x="160528" y="107188"/>
                  </a:lnTo>
                  <a:lnTo>
                    <a:pt x="160528" y="132334"/>
                  </a:lnTo>
                  <a:lnTo>
                    <a:pt x="168656" y="132334"/>
                  </a:lnTo>
                  <a:lnTo>
                    <a:pt x="168656" y="107188"/>
                  </a:lnTo>
                  <a:close/>
                </a:path>
                <a:path w="184785" h="240664">
                  <a:moveTo>
                    <a:pt x="168656" y="71120"/>
                  </a:moveTo>
                  <a:lnTo>
                    <a:pt x="160528" y="71120"/>
                  </a:lnTo>
                  <a:lnTo>
                    <a:pt x="160528" y="96266"/>
                  </a:lnTo>
                  <a:lnTo>
                    <a:pt x="168656" y="96266"/>
                  </a:lnTo>
                  <a:lnTo>
                    <a:pt x="168656" y="71120"/>
                  </a:lnTo>
                  <a:close/>
                </a:path>
                <a:path w="184785" h="240664">
                  <a:moveTo>
                    <a:pt x="168656" y="36068"/>
                  </a:moveTo>
                  <a:lnTo>
                    <a:pt x="160528" y="36068"/>
                  </a:lnTo>
                  <a:lnTo>
                    <a:pt x="160528" y="61214"/>
                  </a:lnTo>
                  <a:lnTo>
                    <a:pt x="168656" y="61214"/>
                  </a:lnTo>
                  <a:lnTo>
                    <a:pt x="168656" y="36068"/>
                  </a:lnTo>
                  <a:close/>
                </a:path>
                <a:path w="184785" h="240664">
                  <a:moveTo>
                    <a:pt x="168656" y="0"/>
                  </a:moveTo>
                  <a:lnTo>
                    <a:pt x="160528" y="0"/>
                  </a:lnTo>
                  <a:lnTo>
                    <a:pt x="160528" y="25146"/>
                  </a:lnTo>
                  <a:lnTo>
                    <a:pt x="168656" y="25146"/>
                  </a:lnTo>
                  <a:lnTo>
                    <a:pt x="168656" y="0"/>
                  </a:lnTo>
                  <a:close/>
                </a:path>
                <a:path w="184785" h="240664">
                  <a:moveTo>
                    <a:pt x="184785" y="143891"/>
                  </a:moveTo>
                  <a:lnTo>
                    <a:pt x="176403" y="143891"/>
                  </a:lnTo>
                  <a:lnTo>
                    <a:pt x="176403" y="169037"/>
                  </a:lnTo>
                  <a:lnTo>
                    <a:pt x="184785" y="169037"/>
                  </a:lnTo>
                  <a:lnTo>
                    <a:pt x="184785" y="143891"/>
                  </a:lnTo>
                  <a:close/>
                </a:path>
                <a:path w="184785" h="240664">
                  <a:moveTo>
                    <a:pt x="184785" y="107188"/>
                  </a:moveTo>
                  <a:lnTo>
                    <a:pt x="176403" y="107188"/>
                  </a:lnTo>
                  <a:lnTo>
                    <a:pt x="176403" y="132334"/>
                  </a:lnTo>
                  <a:lnTo>
                    <a:pt x="184785" y="132334"/>
                  </a:lnTo>
                  <a:lnTo>
                    <a:pt x="184785" y="107188"/>
                  </a:lnTo>
                  <a:close/>
                </a:path>
                <a:path w="184785" h="240664">
                  <a:moveTo>
                    <a:pt x="184785" y="71120"/>
                  </a:moveTo>
                  <a:lnTo>
                    <a:pt x="176403" y="71120"/>
                  </a:lnTo>
                  <a:lnTo>
                    <a:pt x="176403" y="96266"/>
                  </a:lnTo>
                  <a:lnTo>
                    <a:pt x="184785" y="96266"/>
                  </a:lnTo>
                  <a:lnTo>
                    <a:pt x="184785" y="71120"/>
                  </a:lnTo>
                  <a:close/>
                </a:path>
                <a:path w="184785" h="240664">
                  <a:moveTo>
                    <a:pt x="184785" y="36068"/>
                  </a:moveTo>
                  <a:lnTo>
                    <a:pt x="176403" y="36068"/>
                  </a:lnTo>
                  <a:lnTo>
                    <a:pt x="176403" y="61214"/>
                  </a:lnTo>
                  <a:lnTo>
                    <a:pt x="184785" y="61214"/>
                  </a:lnTo>
                  <a:lnTo>
                    <a:pt x="184785" y="36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13431" y="4465446"/>
              <a:ext cx="283845" cy="425450"/>
            </a:xfrm>
            <a:custGeom>
              <a:avLst/>
              <a:gdLst/>
              <a:ahLst/>
              <a:cxnLst/>
              <a:rect l="l" t="t" r="r" b="b"/>
              <a:pathLst>
                <a:path w="283844" h="425450">
                  <a:moveTo>
                    <a:pt x="8128" y="251587"/>
                  </a:moveTo>
                  <a:lnTo>
                    <a:pt x="0" y="251587"/>
                  </a:lnTo>
                  <a:lnTo>
                    <a:pt x="0" y="277368"/>
                  </a:lnTo>
                  <a:lnTo>
                    <a:pt x="8128" y="277368"/>
                  </a:lnTo>
                  <a:lnTo>
                    <a:pt x="8128" y="251587"/>
                  </a:lnTo>
                  <a:close/>
                </a:path>
                <a:path w="283844" h="425450">
                  <a:moveTo>
                    <a:pt x="8128" y="215265"/>
                  </a:moveTo>
                  <a:lnTo>
                    <a:pt x="0" y="215265"/>
                  </a:lnTo>
                  <a:lnTo>
                    <a:pt x="0" y="240411"/>
                  </a:lnTo>
                  <a:lnTo>
                    <a:pt x="8128" y="240411"/>
                  </a:lnTo>
                  <a:lnTo>
                    <a:pt x="8128" y="215265"/>
                  </a:lnTo>
                  <a:close/>
                </a:path>
                <a:path w="283844" h="425450">
                  <a:moveTo>
                    <a:pt x="8128" y="180594"/>
                  </a:moveTo>
                  <a:lnTo>
                    <a:pt x="0" y="180594"/>
                  </a:lnTo>
                  <a:lnTo>
                    <a:pt x="0" y="205740"/>
                  </a:lnTo>
                  <a:lnTo>
                    <a:pt x="8128" y="205740"/>
                  </a:lnTo>
                  <a:lnTo>
                    <a:pt x="8128" y="180594"/>
                  </a:lnTo>
                  <a:close/>
                </a:path>
                <a:path w="283844" h="425450">
                  <a:moveTo>
                    <a:pt x="8128" y="143891"/>
                  </a:moveTo>
                  <a:lnTo>
                    <a:pt x="0" y="143891"/>
                  </a:lnTo>
                  <a:lnTo>
                    <a:pt x="0" y="169037"/>
                  </a:lnTo>
                  <a:lnTo>
                    <a:pt x="8128" y="169037"/>
                  </a:lnTo>
                  <a:lnTo>
                    <a:pt x="8128" y="143891"/>
                  </a:lnTo>
                  <a:close/>
                </a:path>
                <a:path w="283844" h="425450">
                  <a:moveTo>
                    <a:pt x="8128" y="107823"/>
                  </a:moveTo>
                  <a:lnTo>
                    <a:pt x="0" y="107823"/>
                  </a:lnTo>
                  <a:lnTo>
                    <a:pt x="0" y="132969"/>
                  </a:lnTo>
                  <a:lnTo>
                    <a:pt x="8128" y="132969"/>
                  </a:lnTo>
                  <a:lnTo>
                    <a:pt x="8128" y="107823"/>
                  </a:lnTo>
                  <a:close/>
                </a:path>
                <a:path w="283844" h="425450">
                  <a:moveTo>
                    <a:pt x="8128" y="72771"/>
                  </a:moveTo>
                  <a:lnTo>
                    <a:pt x="0" y="72771"/>
                  </a:lnTo>
                  <a:lnTo>
                    <a:pt x="0" y="97917"/>
                  </a:lnTo>
                  <a:lnTo>
                    <a:pt x="8128" y="97917"/>
                  </a:lnTo>
                  <a:lnTo>
                    <a:pt x="8128" y="72771"/>
                  </a:lnTo>
                  <a:close/>
                </a:path>
                <a:path w="283844" h="425450">
                  <a:moveTo>
                    <a:pt x="8128" y="36703"/>
                  </a:moveTo>
                  <a:lnTo>
                    <a:pt x="0" y="36703"/>
                  </a:lnTo>
                  <a:lnTo>
                    <a:pt x="0" y="61849"/>
                  </a:lnTo>
                  <a:lnTo>
                    <a:pt x="8128" y="61849"/>
                  </a:lnTo>
                  <a:lnTo>
                    <a:pt x="8128" y="36703"/>
                  </a:lnTo>
                  <a:close/>
                </a:path>
                <a:path w="283844" h="425450">
                  <a:moveTo>
                    <a:pt x="8128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8128" y="25146"/>
                  </a:lnTo>
                  <a:lnTo>
                    <a:pt x="8128" y="0"/>
                  </a:lnTo>
                  <a:close/>
                </a:path>
                <a:path w="283844" h="425450">
                  <a:moveTo>
                    <a:pt x="24638" y="251587"/>
                  </a:moveTo>
                  <a:lnTo>
                    <a:pt x="16510" y="251587"/>
                  </a:lnTo>
                  <a:lnTo>
                    <a:pt x="16510" y="277368"/>
                  </a:lnTo>
                  <a:lnTo>
                    <a:pt x="24638" y="277368"/>
                  </a:lnTo>
                  <a:lnTo>
                    <a:pt x="24638" y="251587"/>
                  </a:lnTo>
                  <a:close/>
                </a:path>
                <a:path w="283844" h="425450">
                  <a:moveTo>
                    <a:pt x="24638" y="215265"/>
                  </a:moveTo>
                  <a:lnTo>
                    <a:pt x="16510" y="215265"/>
                  </a:lnTo>
                  <a:lnTo>
                    <a:pt x="16510" y="240411"/>
                  </a:lnTo>
                  <a:lnTo>
                    <a:pt x="24638" y="240411"/>
                  </a:lnTo>
                  <a:lnTo>
                    <a:pt x="24638" y="215265"/>
                  </a:lnTo>
                  <a:close/>
                </a:path>
                <a:path w="283844" h="425450">
                  <a:moveTo>
                    <a:pt x="24638" y="180594"/>
                  </a:moveTo>
                  <a:lnTo>
                    <a:pt x="16510" y="180594"/>
                  </a:lnTo>
                  <a:lnTo>
                    <a:pt x="16510" y="205740"/>
                  </a:lnTo>
                  <a:lnTo>
                    <a:pt x="24638" y="205740"/>
                  </a:lnTo>
                  <a:lnTo>
                    <a:pt x="24638" y="180594"/>
                  </a:lnTo>
                  <a:close/>
                </a:path>
                <a:path w="283844" h="425450">
                  <a:moveTo>
                    <a:pt x="24638" y="143891"/>
                  </a:moveTo>
                  <a:lnTo>
                    <a:pt x="16510" y="143891"/>
                  </a:lnTo>
                  <a:lnTo>
                    <a:pt x="16510" y="169037"/>
                  </a:lnTo>
                  <a:lnTo>
                    <a:pt x="24638" y="169037"/>
                  </a:lnTo>
                  <a:lnTo>
                    <a:pt x="24638" y="143891"/>
                  </a:lnTo>
                  <a:close/>
                </a:path>
                <a:path w="283844" h="425450">
                  <a:moveTo>
                    <a:pt x="24638" y="107823"/>
                  </a:moveTo>
                  <a:lnTo>
                    <a:pt x="16510" y="107823"/>
                  </a:lnTo>
                  <a:lnTo>
                    <a:pt x="16510" y="132969"/>
                  </a:lnTo>
                  <a:lnTo>
                    <a:pt x="24638" y="132969"/>
                  </a:lnTo>
                  <a:lnTo>
                    <a:pt x="24638" y="107823"/>
                  </a:lnTo>
                  <a:close/>
                </a:path>
                <a:path w="283844" h="425450">
                  <a:moveTo>
                    <a:pt x="24638" y="72771"/>
                  </a:moveTo>
                  <a:lnTo>
                    <a:pt x="16510" y="72771"/>
                  </a:lnTo>
                  <a:lnTo>
                    <a:pt x="16510" y="97917"/>
                  </a:lnTo>
                  <a:lnTo>
                    <a:pt x="24638" y="97917"/>
                  </a:lnTo>
                  <a:lnTo>
                    <a:pt x="24638" y="72771"/>
                  </a:lnTo>
                  <a:close/>
                </a:path>
                <a:path w="283844" h="425450">
                  <a:moveTo>
                    <a:pt x="24638" y="36703"/>
                  </a:moveTo>
                  <a:lnTo>
                    <a:pt x="16510" y="36703"/>
                  </a:lnTo>
                  <a:lnTo>
                    <a:pt x="16510" y="61849"/>
                  </a:lnTo>
                  <a:lnTo>
                    <a:pt x="24638" y="61849"/>
                  </a:lnTo>
                  <a:lnTo>
                    <a:pt x="24638" y="36703"/>
                  </a:lnTo>
                  <a:close/>
                </a:path>
                <a:path w="283844" h="425450">
                  <a:moveTo>
                    <a:pt x="24638" y="0"/>
                  </a:moveTo>
                  <a:lnTo>
                    <a:pt x="16510" y="0"/>
                  </a:lnTo>
                  <a:lnTo>
                    <a:pt x="16510" y="25146"/>
                  </a:lnTo>
                  <a:lnTo>
                    <a:pt x="24638" y="25146"/>
                  </a:lnTo>
                  <a:lnTo>
                    <a:pt x="24638" y="0"/>
                  </a:lnTo>
                  <a:close/>
                </a:path>
                <a:path w="283844" h="425450">
                  <a:moveTo>
                    <a:pt x="41021" y="251587"/>
                  </a:moveTo>
                  <a:lnTo>
                    <a:pt x="33020" y="251587"/>
                  </a:lnTo>
                  <a:lnTo>
                    <a:pt x="33020" y="277368"/>
                  </a:lnTo>
                  <a:lnTo>
                    <a:pt x="41021" y="277368"/>
                  </a:lnTo>
                  <a:lnTo>
                    <a:pt x="41021" y="251587"/>
                  </a:lnTo>
                  <a:close/>
                </a:path>
                <a:path w="283844" h="425450">
                  <a:moveTo>
                    <a:pt x="41021" y="215265"/>
                  </a:moveTo>
                  <a:lnTo>
                    <a:pt x="33020" y="215265"/>
                  </a:lnTo>
                  <a:lnTo>
                    <a:pt x="33020" y="240411"/>
                  </a:lnTo>
                  <a:lnTo>
                    <a:pt x="41021" y="240411"/>
                  </a:lnTo>
                  <a:lnTo>
                    <a:pt x="41021" y="215265"/>
                  </a:lnTo>
                  <a:close/>
                </a:path>
                <a:path w="283844" h="425450">
                  <a:moveTo>
                    <a:pt x="41021" y="180594"/>
                  </a:moveTo>
                  <a:lnTo>
                    <a:pt x="33020" y="180594"/>
                  </a:lnTo>
                  <a:lnTo>
                    <a:pt x="33020" y="205740"/>
                  </a:lnTo>
                  <a:lnTo>
                    <a:pt x="41021" y="205740"/>
                  </a:lnTo>
                  <a:lnTo>
                    <a:pt x="41021" y="180594"/>
                  </a:lnTo>
                  <a:close/>
                </a:path>
                <a:path w="283844" h="425450">
                  <a:moveTo>
                    <a:pt x="41021" y="143891"/>
                  </a:moveTo>
                  <a:lnTo>
                    <a:pt x="33020" y="143891"/>
                  </a:lnTo>
                  <a:lnTo>
                    <a:pt x="33020" y="169037"/>
                  </a:lnTo>
                  <a:lnTo>
                    <a:pt x="41021" y="169037"/>
                  </a:lnTo>
                  <a:lnTo>
                    <a:pt x="41021" y="143891"/>
                  </a:lnTo>
                  <a:close/>
                </a:path>
                <a:path w="283844" h="425450">
                  <a:moveTo>
                    <a:pt x="41021" y="107823"/>
                  </a:moveTo>
                  <a:lnTo>
                    <a:pt x="33020" y="107823"/>
                  </a:lnTo>
                  <a:lnTo>
                    <a:pt x="33020" y="132969"/>
                  </a:lnTo>
                  <a:lnTo>
                    <a:pt x="41021" y="132969"/>
                  </a:lnTo>
                  <a:lnTo>
                    <a:pt x="41021" y="107823"/>
                  </a:lnTo>
                  <a:close/>
                </a:path>
                <a:path w="283844" h="425450">
                  <a:moveTo>
                    <a:pt x="41021" y="72771"/>
                  </a:moveTo>
                  <a:lnTo>
                    <a:pt x="33020" y="72771"/>
                  </a:lnTo>
                  <a:lnTo>
                    <a:pt x="33020" y="97917"/>
                  </a:lnTo>
                  <a:lnTo>
                    <a:pt x="41021" y="97917"/>
                  </a:lnTo>
                  <a:lnTo>
                    <a:pt x="41021" y="72771"/>
                  </a:lnTo>
                  <a:close/>
                </a:path>
                <a:path w="283844" h="425450">
                  <a:moveTo>
                    <a:pt x="41021" y="36703"/>
                  </a:moveTo>
                  <a:lnTo>
                    <a:pt x="33020" y="36703"/>
                  </a:lnTo>
                  <a:lnTo>
                    <a:pt x="33020" y="61849"/>
                  </a:lnTo>
                  <a:lnTo>
                    <a:pt x="41021" y="61849"/>
                  </a:lnTo>
                  <a:lnTo>
                    <a:pt x="41021" y="36703"/>
                  </a:lnTo>
                  <a:close/>
                </a:path>
                <a:path w="283844" h="425450">
                  <a:moveTo>
                    <a:pt x="41021" y="0"/>
                  </a:moveTo>
                  <a:lnTo>
                    <a:pt x="33020" y="0"/>
                  </a:lnTo>
                  <a:lnTo>
                    <a:pt x="33020" y="25146"/>
                  </a:lnTo>
                  <a:lnTo>
                    <a:pt x="41021" y="25146"/>
                  </a:lnTo>
                  <a:lnTo>
                    <a:pt x="41021" y="0"/>
                  </a:lnTo>
                  <a:close/>
                </a:path>
                <a:path w="283844" h="425450">
                  <a:moveTo>
                    <a:pt x="57531" y="0"/>
                  </a:moveTo>
                  <a:lnTo>
                    <a:pt x="49403" y="0"/>
                  </a:lnTo>
                  <a:lnTo>
                    <a:pt x="49403" y="25146"/>
                  </a:lnTo>
                  <a:lnTo>
                    <a:pt x="57531" y="25146"/>
                  </a:lnTo>
                  <a:lnTo>
                    <a:pt x="57531" y="0"/>
                  </a:lnTo>
                  <a:close/>
                </a:path>
                <a:path w="283844" h="425450">
                  <a:moveTo>
                    <a:pt x="73914" y="0"/>
                  </a:moveTo>
                  <a:lnTo>
                    <a:pt x="65532" y="0"/>
                  </a:lnTo>
                  <a:lnTo>
                    <a:pt x="65532" y="25146"/>
                  </a:lnTo>
                  <a:lnTo>
                    <a:pt x="73914" y="25146"/>
                  </a:lnTo>
                  <a:lnTo>
                    <a:pt x="73914" y="0"/>
                  </a:lnTo>
                  <a:close/>
                </a:path>
                <a:path w="283844" h="425450">
                  <a:moveTo>
                    <a:pt x="90170" y="0"/>
                  </a:moveTo>
                  <a:lnTo>
                    <a:pt x="82042" y="0"/>
                  </a:lnTo>
                  <a:lnTo>
                    <a:pt x="82042" y="25146"/>
                  </a:lnTo>
                  <a:lnTo>
                    <a:pt x="90170" y="25146"/>
                  </a:lnTo>
                  <a:lnTo>
                    <a:pt x="90170" y="0"/>
                  </a:lnTo>
                  <a:close/>
                </a:path>
                <a:path w="283844" h="425450">
                  <a:moveTo>
                    <a:pt x="105410" y="0"/>
                  </a:moveTo>
                  <a:lnTo>
                    <a:pt x="97282" y="0"/>
                  </a:lnTo>
                  <a:lnTo>
                    <a:pt x="97282" y="25146"/>
                  </a:lnTo>
                  <a:lnTo>
                    <a:pt x="105410" y="25146"/>
                  </a:lnTo>
                  <a:lnTo>
                    <a:pt x="105410" y="0"/>
                  </a:lnTo>
                  <a:close/>
                </a:path>
                <a:path w="283844" h="425450">
                  <a:moveTo>
                    <a:pt x="121920" y="0"/>
                  </a:moveTo>
                  <a:lnTo>
                    <a:pt x="113792" y="0"/>
                  </a:lnTo>
                  <a:lnTo>
                    <a:pt x="113792" y="25146"/>
                  </a:lnTo>
                  <a:lnTo>
                    <a:pt x="121920" y="25146"/>
                  </a:lnTo>
                  <a:lnTo>
                    <a:pt x="121920" y="0"/>
                  </a:lnTo>
                  <a:close/>
                </a:path>
                <a:path w="283844" h="425450">
                  <a:moveTo>
                    <a:pt x="138303" y="0"/>
                  </a:moveTo>
                  <a:lnTo>
                    <a:pt x="129921" y="0"/>
                  </a:lnTo>
                  <a:lnTo>
                    <a:pt x="129921" y="25146"/>
                  </a:lnTo>
                  <a:lnTo>
                    <a:pt x="138303" y="25146"/>
                  </a:lnTo>
                  <a:lnTo>
                    <a:pt x="138303" y="0"/>
                  </a:lnTo>
                  <a:close/>
                </a:path>
                <a:path w="283844" h="425450">
                  <a:moveTo>
                    <a:pt x="154813" y="0"/>
                  </a:moveTo>
                  <a:lnTo>
                    <a:pt x="146685" y="0"/>
                  </a:lnTo>
                  <a:lnTo>
                    <a:pt x="146685" y="25146"/>
                  </a:lnTo>
                  <a:lnTo>
                    <a:pt x="154813" y="25146"/>
                  </a:lnTo>
                  <a:lnTo>
                    <a:pt x="154813" y="0"/>
                  </a:lnTo>
                  <a:close/>
                </a:path>
                <a:path w="283844" h="425450">
                  <a:moveTo>
                    <a:pt x="171196" y="0"/>
                  </a:moveTo>
                  <a:lnTo>
                    <a:pt x="163195" y="0"/>
                  </a:lnTo>
                  <a:lnTo>
                    <a:pt x="163195" y="25146"/>
                  </a:lnTo>
                  <a:lnTo>
                    <a:pt x="171196" y="25146"/>
                  </a:lnTo>
                  <a:lnTo>
                    <a:pt x="171196" y="0"/>
                  </a:lnTo>
                  <a:close/>
                </a:path>
                <a:path w="283844" h="425450">
                  <a:moveTo>
                    <a:pt x="187452" y="0"/>
                  </a:moveTo>
                  <a:lnTo>
                    <a:pt x="179324" y="0"/>
                  </a:lnTo>
                  <a:lnTo>
                    <a:pt x="179324" y="25146"/>
                  </a:lnTo>
                  <a:lnTo>
                    <a:pt x="187452" y="25146"/>
                  </a:lnTo>
                  <a:lnTo>
                    <a:pt x="187452" y="0"/>
                  </a:lnTo>
                  <a:close/>
                </a:path>
                <a:path w="283844" h="425450">
                  <a:moveTo>
                    <a:pt x="203581" y="72771"/>
                  </a:moveTo>
                  <a:lnTo>
                    <a:pt x="195453" y="72771"/>
                  </a:lnTo>
                  <a:lnTo>
                    <a:pt x="195453" y="97917"/>
                  </a:lnTo>
                  <a:lnTo>
                    <a:pt x="203581" y="97917"/>
                  </a:lnTo>
                  <a:lnTo>
                    <a:pt x="203581" y="72771"/>
                  </a:lnTo>
                  <a:close/>
                </a:path>
                <a:path w="283844" h="425450">
                  <a:moveTo>
                    <a:pt x="203581" y="36703"/>
                  </a:moveTo>
                  <a:lnTo>
                    <a:pt x="195453" y="36703"/>
                  </a:lnTo>
                  <a:lnTo>
                    <a:pt x="195453" y="61849"/>
                  </a:lnTo>
                  <a:lnTo>
                    <a:pt x="203581" y="61849"/>
                  </a:lnTo>
                  <a:lnTo>
                    <a:pt x="203581" y="36703"/>
                  </a:lnTo>
                  <a:close/>
                </a:path>
                <a:path w="283844" h="425450">
                  <a:moveTo>
                    <a:pt x="203581" y="0"/>
                  </a:moveTo>
                  <a:lnTo>
                    <a:pt x="195453" y="0"/>
                  </a:lnTo>
                  <a:lnTo>
                    <a:pt x="195453" y="25146"/>
                  </a:lnTo>
                  <a:lnTo>
                    <a:pt x="203581" y="25146"/>
                  </a:lnTo>
                  <a:lnTo>
                    <a:pt x="203581" y="0"/>
                  </a:lnTo>
                  <a:close/>
                </a:path>
                <a:path w="283844" h="425450">
                  <a:moveTo>
                    <a:pt x="217678" y="0"/>
                  </a:moveTo>
                  <a:lnTo>
                    <a:pt x="209677" y="0"/>
                  </a:lnTo>
                  <a:lnTo>
                    <a:pt x="209677" y="25146"/>
                  </a:lnTo>
                  <a:lnTo>
                    <a:pt x="217678" y="25146"/>
                  </a:lnTo>
                  <a:lnTo>
                    <a:pt x="217678" y="0"/>
                  </a:lnTo>
                  <a:close/>
                </a:path>
                <a:path w="283844" h="425450">
                  <a:moveTo>
                    <a:pt x="234188" y="72771"/>
                  </a:moveTo>
                  <a:lnTo>
                    <a:pt x="225806" y="72771"/>
                  </a:lnTo>
                  <a:lnTo>
                    <a:pt x="225806" y="97917"/>
                  </a:lnTo>
                  <a:lnTo>
                    <a:pt x="234188" y="97917"/>
                  </a:lnTo>
                  <a:lnTo>
                    <a:pt x="234188" y="72771"/>
                  </a:lnTo>
                  <a:close/>
                </a:path>
                <a:path w="283844" h="425450">
                  <a:moveTo>
                    <a:pt x="234188" y="36703"/>
                  </a:moveTo>
                  <a:lnTo>
                    <a:pt x="225806" y="36703"/>
                  </a:lnTo>
                  <a:lnTo>
                    <a:pt x="225806" y="61849"/>
                  </a:lnTo>
                  <a:lnTo>
                    <a:pt x="234188" y="61849"/>
                  </a:lnTo>
                  <a:lnTo>
                    <a:pt x="234188" y="36703"/>
                  </a:lnTo>
                  <a:close/>
                </a:path>
                <a:path w="283844" h="425450">
                  <a:moveTo>
                    <a:pt x="234188" y="0"/>
                  </a:moveTo>
                  <a:lnTo>
                    <a:pt x="225806" y="0"/>
                  </a:lnTo>
                  <a:lnTo>
                    <a:pt x="225806" y="25146"/>
                  </a:lnTo>
                  <a:lnTo>
                    <a:pt x="234188" y="25146"/>
                  </a:lnTo>
                  <a:lnTo>
                    <a:pt x="234188" y="0"/>
                  </a:lnTo>
                  <a:close/>
                </a:path>
                <a:path w="283844" h="425450">
                  <a:moveTo>
                    <a:pt x="250571" y="400050"/>
                  </a:moveTo>
                  <a:lnTo>
                    <a:pt x="242570" y="400050"/>
                  </a:lnTo>
                  <a:lnTo>
                    <a:pt x="242570" y="425196"/>
                  </a:lnTo>
                  <a:lnTo>
                    <a:pt x="250571" y="425196"/>
                  </a:lnTo>
                  <a:lnTo>
                    <a:pt x="250571" y="400050"/>
                  </a:lnTo>
                  <a:close/>
                </a:path>
                <a:path w="283844" h="425450">
                  <a:moveTo>
                    <a:pt x="250571" y="363474"/>
                  </a:moveTo>
                  <a:lnTo>
                    <a:pt x="242570" y="363474"/>
                  </a:lnTo>
                  <a:lnTo>
                    <a:pt x="242570" y="388493"/>
                  </a:lnTo>
                  <a:lnTo>
                    <a:pt x="250571" y="388493"/>
                  </a:lnTo>
                  <a:lnTo>
                    <a:pt x="250571" y="363474"/>
                  </a:lnTo>
                  <a:close/>
                </a:path>
                <a:path w="283844" h="425450">
                  <a:moveTo>
                    <a:pt x="250571" y="327279"/>
                  </a:moveTo>
                  <a:lnTo>
                    <a:pt x="242570" y="327279"/>
                  </a:lnTo>
                  <a:lnTo>
                    <a:pt x="242570" y="352425"/>
                  </a:lnTo>
                  <a:lnTo>
                    <a:pt x="250571" y="352425"/>
                  </a:lnTo>
                  <a:lnTo>
                    <a:pt x="250571" y="327279"/>
                  </a:lnTo>
                  <a:close/>
                </a:path>
                <a:path w="283844" h="425450">
                  <a:moveTo>
                    <a:pt x="250571" y="290576"/>
                  </a:moveTo>
                  <a:lnTo>
                    <a:pt x="242570" y="290576"/>
                  </a:lnTo>
                  <a:lnTo>
                    <a:pt x="242570" y="315722"/>
                  </a:lnTo>
                  <a:lnTo>
                    <a:pt x="250571" y="315722"/>
                  </a:lnTo>
                  <a:lnTo>
                    <a:pt x="250571" y="290576"/>
                  </a:lnTo>
                  <a:close/>
                </a:path>
                <a:path w="283844" h="425450">
                  <a:moveTo>
                    <a:pt x="250571" y="251587"/>
                  </a:moveTo>
                  <a:lnTo>
                    <a:pt x="242570" y="251587"/>
                  </a:lnTo>
                  <a:lnTo>
                    <a:pt x="242570" y="277368"/>
                  </a:lnTo>
                  <a:lnTo>
                    <a:pt x="250571" y="277368"/>
                  </a:lnTo>
                  <a:lnTo>
                    <a:pt x="250571" y="251587"/>
                  </a:lnTo>
                  <a:close/>
                </a:path>
                <a:path w="283844" h="425450">
                  <a:moveTo>
                    <a:pt x="250571" y="215265"/>
                  </a:moveTo>
                  <a:lnTo>
                    <a:pt x="242570" y="215265"/>
                  </a:lnTo>
                  <a:lnTo>
                    <a:pt x="242570" y="240411"/>
                  </a:lnTo>
                  <a:lnTo>
                    <a:pt x="250571" y="240411"/>
                  </a:lnTo>
                  <a:lnTo>
                    <a:pt x="250571" y="215265"/>
                  </a:lnTo>
                  <a:close/>
                </a:path>
                <a:path w="283844" h="425450">
                  <a:moveTo>
                    <a:pt x="250571" y="180594"/>
                  </a:moveTo>
                  <a:lnTo>
                    <a:pt x="242570" y="180594"/>
                  </a:lnTo>
                  <a:lnTo>
                    <a:pt x="242570" y="205740"/>
                  </a:lnTo>
                  <a:lnTo>
                    <a:pt x="250571" y="205740"/>
                  </a:lnTo>
                  <a:lnTo>
                    <a:pt x="250571" y="180594"/>
                  </a:lnTo>
                  <a:close/>
                </a:path>
                <a:path w="283844" h="425450">
                  <a:moveTo>
                    <a:pt x="250571" y="143891"/>
                  </a:moveTo>
                  <a:lnTo>
                    <a:pt x="242570" y="143891"/>
                  </a:lnTo>
                  <a:lnTo>
                    <a:pt x="242570" y="169037"/>
                  </a:lnTo>
                  <a:lnTo>
                    <a:pt x="250571" y="169037"/>
                  </a:lnTo>
                  <a:lnTo>
                    <a:pt x="250571" y="143891"/>
                  </a:lnTo>
                  <a:close/>
                </a:path>
                <a:path w="283844" h="425450">
                  <a:moveTo>
                    <a:pt x="250571" y="107823"/>
                  </a:moveTo>
                  <a:lnTo>
                    <a:pt x="242570" y="107823"/>
                  </a:lnTo>
                  <a:lnTo>
                    <a:pt x="242570" y="132969"/>
                  </a:lnTo>
                  <a:lnTo>
                    <a:pt x="250571" y="132969"/>
                  </a:lnTo>
                  <a:lnTo>
                    <a:pt x="250571" y="107823"/>
                  </a:lnTo>
                  <a:close/>
                </a:path>
                <a:path w="283844" h="425450">
                  <a:moveTo>
                    <a:pt x="250571" y="72771"/>
                  </a:moveTo>
                  <a:lnTo>
                    <a:pt x="242570" y="72771"/>
                  </a:lnTo>
                  <a:lnTo>
                    <a:pt x="242570" y="97917"/>
                  </a:lnTo>
                  <a:lnTo>
                    <a:pt x="250571" y="97917"/>
                  </a:lnTo>
                  <a:lnTo>
                    <a:pt x="250571" y="72771"/>
                  </a:lnTo>
                  <a:close/>
                </a:path>
                <a:path w="283844" h="425450">
                  <a:moveTo>
                    <a:pt x="250571" y="36703"/>
                  </a:moveTo>
                  <a:lnTo>
                    <a:pt x="242570" y="36703"/>
                  </a:lnTo>
                  <a:lnTo>
                    <a:pt x="242570" y="61849"/>
                  </a:lnTo>
                  <a:lnTo>
                    <a:pt x="250571" y="61849"/>
                  </a:lnTo>
                  <a:lnTo>
                    <a:pt x="250571" y="36703"/>
                  </a:lnTo>
                  <a:close/>
                </a:path>
                <a:path w="283844" h="425450">
                  <a:moveTo>
                    <a:pt x="266827" y="290576"/>
                  </a:moveTo>
                  <a:lnTo>
                    <a:pt x="258953" y="290576"/>
                  </a:lnTo>
                  <a:lnTo>
                    <a:pt x="258953" y="315722"/>
                  </a:lnTo>
                  <a:lnTo>
                    <a:pt x="266827" y="315722"/>
                  </a:lnTo>
                  <a:lnTo>
                    <a:pt x="266827" y="290576"/>
                  </a:lnTo>
                  <a:close/>
                </a:path>
                <a:path w="283844" h="425450">
                  <a:moveTo>
                    <a:pt x="267081" y="400050"/>
                  </a:moveTo>
                  <a:lnTo>
                    <a:pt x="258953" y="400050"/>
                  </a:lnTo>
                  <a:lnTo>
                    <a:pt x="258953" y="425196"/>
                  </a:lnTo>
                  <a:lnTo>
                    <a:pt x="267081" y="425196"/>
                  </a:lnTo>
                  <a:lnTo>
                    <a:pt x="267081" y="400050"/>
                  </a:lnTo>
                  <a:close/>
                </a:path>
                <a:path w="283844" h="425450">
                  <a:moveTo>
                    <a:pt x="267081" y="363474"/>
                  </a:moveTo>
                  <a:lnTo>
                    <a:pt x="258953" y="363474"/>
                  </a:lnTo>
                  <a:lnTo>
                    <a:pt x="258953" y="388493"/>
                  </a:lnTo>
                  <a:lnTo>
                    <a:pt x="267081" y="388493"/>
                  </a:lnTo>
                  <a:lnTo>
                    <a:pt x="267081" y="363474"/>
                  </a:lnTo>
                  <a:close/>
                </a:path>
                <a:path w="283844" h="425450">
                  <a:moveTo>
                    <a:pt x="267081" y="327279"/>
                  </a:moveTo>
                  <a:lnTo>
                    <a:pt x="258953" y="327279"/>
                  </a:lnTo>
                  <a:lnTo>
                    <a:pt x="258953" y="352425"/>
                  </a:lnTo>
                  <a:lnTo>
                    <a:pt x="267081" y="352425"/>
                  </a:lnTo>
                  <a:lnTo>
                    <a:pt x="267081" y="327279"/>
                  </a:lnTo>
                  <a:close/>
                </a:path>
                <a:path w="283844" h="425450">
                  <a:moveTo>
                    <a:pt x="267081" y="251587"/>
                  </a:moveTo>
                  <a:lnTo>
                    <a:pt x="258953" y="251587"/>
                  </a:lnTo>
                  <a:lnTo>
                    <a:pt x="258953" y="277368"/>
                  </a:lnTo>
                  <a:lnTo>
                    <a:pt x="267081" y="277368"/>
                  </a:lnTo>
                  <a:lnTo>
                    <a:pt x="267081" y="251587"/>
                  </a:lnTo>
                  <a:close/>
                </a:path>
                <a:path w="283844" h="425450">
                  <a:moveTo>
                    <a:pt x="267081" y="215265"/>
                  </a:moveTo>
                  <a:lnTo>
                    <a:pt x="258953" y="215265"/>
                  </a:lnTo>
                  <a:lnTo>
                    <a:pt x="258953" y="240411"/>
                  </a:lnTo>
                  <a:lnTo>
                    <a:pt x="267081" y="240411"/>
                  </a:lnTo>
                  <a:lnTo>
                    <a:pt x="267081" y="215265"/>
                  </a:lnTo>
                  <a:close/>
                </a:path>
                <a:path w="283844" h="425450">
                  <a:moveTo>
                    <a:pt x="267081" y="180594"/>
                  </a:moveTo>
                  <a:lnTo>
                    <a:pt x="258953" y="180594"/>
                  </a:lnTo>
                  <a:lnTo>
                    <a:pt x="258953" y="205740"/>
                  </a:lnTo>
                  <a:lnTo>
                    <a:pt x="267081" y="205740"/>
                  </a:lnTo>
                  <a:lnTo>
                    <a:pt x="267081" y="180594"/>
                  </a:lnTo>
                  <a:close/>
                </a:path>
                <a:path w="283844" h="425450">
                  <a:moveTo>
                    <a:pt x="267081" y="143891"/>
                  </a:moveTo>
                  <a:lnTo>
                    <a:pt x="258953" y="143891"/>
                  </a:lnTo>
                  <a:lnTo>
                    <a:pt x="258953" y="169037"/>
                  </a:lnTo>
                  <a:lnTo>
                    <a:pt x="267081" y="169037"/>
                  </a:lnTo>
                  <a:lnTo>
                    <a:pt x="267081" y="143891"/>
                  </a:lnTo>
                  <a:close/>
                </a:path>
                <a:path w="283844" h="425450">
                  <a:moveTo>
                    <a:pt x="267081" y="107823"/>
                  </a:moveTo>
                  <a:lnTo>
                    <a:pt x="258953" y="107823"/>
                  </a:lnTo>
                  <a:lnTo>
                    <a:pt x="258953" y="132969"/>
                  </a:lnTo>
                  <a:lnTo>
                    <a:pt x="267081" y="132969"/>
                  </a:lnTo>
                  <a:lnTo>
                    <a:pt x="267081" y="107823"/>
                  </a:lnTo>
                  <a:close/>
                </a:path>
                <a:path w="283844" h="425450">
                  <a:moveTo>
                    <a:pt x="267081" y="72771"/>
                  </a:moveTo>
                  <a:lnTo>
                    <a:pt x="258953" y="72771"/>
                  </a:lnTo>
                  <a:lnTo>
                    <a:pt x="258953" y="97917"/>
                  </a:lnTo>
                  <a:lnTo>
                    <a:pt x="267081" y="97917"/>
                  </a:lnTo>
                  <a:lnTo>
                    <a:pt x="267081" y="72771"/>
                  </a:lnTo>
                  <a:close/>
                </a:path>
                <a:path w="283844" h="425450">
                  <a:moveTo>
                    <a:pt x="283210" y="363474"/>
                  </a:moveTo>
                  <a:lnTo>
                    <a:pt x="275209" y="363474"/>
                  </a:lnTo>
                  <a:lnTo>
                    <a:pt x="275209" y="388493"/>
                  </a:lnTo>
                  <a:lnTo>
                    <a:pt x="283210" y="388493"/>
                  </a:lnTo>
                  <a:lnTo>
                    <a:pt x="283210" y="363474"/>
                  </a:lnTo>
                  <a:close/>
                </a:path>
                <a:path w="283844" h="425450">
                  <a:moveTo>
                    <a:pt x="283210" y="327279"/>
                  </a:moveTo>
                  <a:lnTo>
                    <a:pt x="275209" y="327279"/>
                  </a:lnTo>
                  <a:lnTo>
                    <a:pt x="275209" y="352425"/>
                  </a:lnTo>
                  <a:lnTo>
                    <a:pt x="283210" y="352425"/>
                  </a:lnTo>
                  <a:lnTo>
                    <a:pt x="283210" y="327279"/>
                  </a:lnTo>
                  <a:close/>
                </a:path>
                <a:path w="283844" h="425450">
                  <a:moveTo>
                    <a:pt x="283210" y="251587"/>
                  </a:moveTo>
                  <a:lnTo>
                    <a:pt x="275209" y="251587"/>
                  </a:lnTo>
                  <a:lnTo>
                    <a:pt x="275209" y="277368"/>
                  </a:lnTo>
                  <a:lnTo>
                    <a:pt x="283210" y="277368"/>
                  </a:lnTo>
                  <a:lnTo>
                    <a:pt x="283210" y="251587"/>
                  </a:lnTo>
                  <a:close/>
                </a:path>
                <a:path w="283844" h="425450">
                  <a:moveTo>
                    <a:pt x="283210" y="215265"/>
                  </a:moveTo>
                  <a:lnTo>
                    <a:pt x="275209" y="215265"/>
                  </a:lnTo>
                  <a:lnTo>
                    <a:pt x="275209" y="240411"/>
                  </a:lnTo>
                  <a:lnTo>
                    <a:pt x="283210" y="240411"/>
                  </a:lnTo>
                  <a:lnTo>
                    <a:pt x="283210" y="215265"/>
                  </a:lnTo>
                  <a:close/>
                </a:path>
                <a:path w="283844" h="425450">
                  <a:moveTo>
                    <a:pt x="283210" y="180594"/>
                  </a:moveTo>
                  <a:lnTo>
                    <a:pt x="275209" y="180594"/>
                  </a:lnTo>
                  <a:lnTo>
                    <a:pt x="275209" y="205740"/>
                  </a:lnTo>
                  <a:lnTo>
                    <a:pt x="283210" y="205740"/>
                  </a:lnTo>
                  <a:lnTo>
                    <a:pt x="283210" y="180594"/>
                  </a:lnTo>
                  <a:close/>
                </a:path>
                <a:path w="283844" h="425450">
                  <a:moveTo>
                    <a:pt x="283210" y="107823"/>
                  </a:moveTo>
                  <a:lnTo>
                    <a:pt x="275209" y="107823"/>
                  </a:lnTo>
                  <a:lnTo>
                    <a:pt x="275209" y="132969"/>
                  </a:lnTo>
                  <a:lnTo>
                    <a:pt x="283210" y="132969"/>
                  </a:lnTo>
                  <a:lnTo>
                    <a:pt x="283210" y="107823"/>
                  </a:lnTo>
                  <a:close/>
                </a:path>
                <a:path w="283844" h="425450">
                  <a:moveTo>
                    <a:pt x="283210" y="72771"/>
                  </a:moveTo>
                  <a:lnTo>
                    <a:pt x="275209" y="72771"/>
                  </a:lnTo>
                  <a:lnTo>
                    <a:pt x="275209" y="97917"/>
                  </a:lnTo>
                  <a:lnTo>
                    <a:pt x="283210" y="97917"/>
                  </a:lnTo>
                  <a:lnTo>
                    <a:pt x="283210" y="72771"/>
                  </a:lnTo>
                  <a:close/>
                </a:path>
                <a:path w="283844" h="425450">
                  <a:moveTo>
                    <a:pt x="283591" y="400050"/>
                  </a:moveTo>
                  <a:lnTo>
                    <a:pt x="275209" y="400050"/>
                  </a:lnTo>
                  <a:lnTo>
                    <a:pt x="275209" y="425196"/>
                  </a:lnTo>
                  <a:lnTo>
                    <a:pt x="283591" y="425196"/>
                  </a:lnTo>
                  <a:lnTo>
                    <a:pt x="283591" y="400050"/>
                  </a:lnTo>
                  <a:close/>
                </a:path>
                <a:path w="283844" h="425450">
                  <a:moveTo>
                    <a:pt x="283591" y="290576"/>
                  </a:moveTo>
                  <a:lnTo>
                    <a:pt x="275209" y="290576"/>
                  </a:lnTo>
                  <a:lnTo>
                    <a:pt x="275209" y="315722"/>
                  </a:lnTo>
                  <a:lnTo>
                    <a:pt x="283591" y="315722"/>
                  </a:lnTo>
                  <a:lnTo>
                    <a:pt x="283591" y="290576"/>
                  </a:lnTo>
                  <a:close/>
                </a:path>
                <a:path w="283844" h="425450">
                  <a:moveTo>
                    <a:pt x="283591" y="143891"/>
                  </a:moveTo>
                  <a:lnTo>
                    <a:pt x="275209" y="143891"/>
                  </a:lnTo>
                  <a:lnTo>
                    <a:pt x="275209" y="169037"/>
                  </a:lnTo>
                  <a:lnTo>
                    <a:pt x="283591" y="169037"/>
                  </a:lnTo>
                  <a:lnTo>
                    <a:pt x="283591" y="143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56001" y="4465446"/>
              <a:ext cx="41275" cy="62230"/>
            </a:xfrm>
            <a:custGeom>
              <a:avLst/>
              <a:gdLst/>
              <a:ahLst/>
              <a:cxnLst/>
              <a:rect l="l" t="t" r="r" b="b"/>
              <a:pathLst>
                <a:path w="41275" h="62229">
                  <a:moveTo>
                    <a:pt x="8001" y="36703"/>
                  </a:moveTo>
                  <a:lnTo>
                    <a:pt x="0" y="36703"/>
                  </a:lnTo>
                  <a:lnTo>
                    <a:pt x="0" y="61849"/>
                  </a:lnTo>
                  <a:lnTo>
                    <a:pt x="8001" y="61849"/>
                  </a:lnTo>
                  <a:lnTo>
                    <a:pt x="8001" y="36703"/>
                  </a:lnTo>
                  <a:close/>
                </a:path>
                <a:path w="41275" h="62229">
                  <a:moveTo>
                    <a:pt x="8001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8001" y="25146"/>
                  </a:lnTo>
                  <a:lnTo>
                    <a:pt x="8001" y="0"/>
                  </a:lnTo>
                  <a:close/>
                </a:path>
                <a:path w="41275" h="62229">
                  <a:moveTo>
                    <a:pt x="24511" y="36703"/>
                  </a:moveTo>
                  <a:lnTo>
                    <a:pt x="16383" y="36703"/>
                  </a:lnTo>
                  <a:lnTo>
                    <a:pt x="16383" y="61849"/>
                  </a:lnTo>
                  <a:lnTo>
                    <a:pt x="24511" y="61849"/>
                  </a:lnTo>
                  <a:lnTo>
                    <a:pt x="24511" y="36703"/>
                  </a:lnTo>
                  <a:close/>
                </a:path>
                <a:path w="41275" h="62229">
                  <a:moveTo>
                    <a:pt x="24511" y="0"/>
                  </a:moveTo>
                  <a:lnTo>
                    <a:pt x="16383" y="0"/>
                  </a:lnTo>
                  <a:lnTo>
                    <a:pt x="16383" y="25146"/>
                  </a:lnTo>
                  <a:lnTo>
                    <a:pt x="24511" y="25146"/>
                  </a:lnTo>
                  <a:lnTo>
                    <a:pt x="24511" y="0"/>
                  </a:lnTo>
                  <a:close/>
                </a:path>
                <a:path w="41275" h="62229">
                  <a:moveTo>
                    <a:pt x="40640" y="0"/>
                  </a:moveTo>
                  <a:lnTo>
                    <a:pt x="32639" y="0"/>
                  </a:lnTo>
                  <a:lnTo>
                    <a:pt x="32639" y="25146"/>
                  </a:lnTo>
                  <a:lnTo>
                    <a:pt x="40640" y="25146"/>
                  </a:lnTo>
                  <a:lnTo>
                    <a:pt x="40640" y="0"/>
                  </a:lnTo>
                  <a:close/>
                </a:path>
                <a:path w="41275" h="62229">
                  <a:moveTo>
                    <a:pt x="41021" y="36703"/>
                  </a:moveTo>
                  <a:lnTo>
                    <a:pt x="32639" y="36703"/>
                  </a:lnTo>
                  <a:lnTo>
                    <a:pt x="32639" y="61849"/>
                  </a:lnTo>
                  <a:lnTo>
                    <a:pt x="41021" y="61849"/>
                  </a:lnTo>
                  <a:lnTo>
                    <a:pt x="41021" y="36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73368" y="3000755"/>
              <a:ext cx="800100" cy="1054735"/>
            </a:xfrm>
            <a:custGeom>
              <a:avLst/>
              <a:gdLst/>
              <a:ahLst/>
              <a:cxnLst/>
              <a:rect l="l" t="t" r="r" b="b"/>
              <a:pathLst>
                <a:path w="800100" h="1054735">
                  <a:moveTo>
                    <a:pt x="739140" y="65024"/>
                  </a:moveTo>
                  <a:lnTo>
                    <a:pt x="734021" y="39712"/>
                  </a:lnTo>
                  <a:lnTo>
                    <a:pt x="720102" y="19037"/>
                  </a:lnTo>
                  <a:lnTo>
                    <a:pt x="699427" y="5118"/>
                  </a:lnTo>
                  <a:lnTo>
                    <a:pt x="674116" y="0"/>
                  </a:lnTo>
                  <a:lnTo>
                    <a:pt x="125984" y="0"/>
                  </a:lnTo>
                  <a:lnTo>
                    <a:pt x="100660" y="5118"/>
                  </a:lnTo>
                  <a:lnTo>
                    <a:pt x="79984" y="19037"/>
                  </a:lnTo>
                  <a:lnTo>
                    <a:pt x="66065" y="39712"/>
                  </a:lnTo>
                  <a:lnTo>
                    <a:pt x="60960" y="65024"/>
                  </a:lnTo>
                  <a:lnTo>
                    <a:pt x="60960" y="893064"/>
                  </a:lnTo>
                  <a:lnTo>
                    <a:pt x="739140" y="893064"/>
                  </a:lnTo>
                  <a:lnTo>
                    <a:pt x="739140" y="65024"/>
                  </a:lnTo>
                  <a:close/>
                </a:path>
                <a:path w="800100" h="1054735">
                  <a:moveTo>
                    <a:pt x="800100" y="967232"/>
                  </a:moveTo>
                  <a:lnTo>
                    <a:pt x="795743" y="945489"/>
                  </a:lnTo>
                  <a:lnTo>
                    <a:pt x="783882" y="927722"/>
                  </a:lnTo>
                  <a:lnTo>
                    <a:pt x="766279" y="915746"/>
                  </a:lnTo>
                  <a:lnTo>
                    <a:pt x="744728" y="911352"/>
                  </a:lnTo>
                  <a:lnTo>
                    <a:pt x="55372" y="911352"/>
                  </a:lnTo>
                  <a:lnTo>
                    <a:pt x="33807" y="915746"/>
                  </a:lnTo>
                  <a:lnTo>
                    <a:pt x="16205" y="927722"/>
                  </a:lnTo>
                  <a:lnTo>
                    <a:pt x="4343" y="945489"/>
                  </a:lnTo>
                  <a:lnTo>
                    <a:pt x="0" y="967232"/>
                  </a:lnTo>
                  <a:lnTo>
                    <a:pt x="0" y="998728"/>
                  </a:lnTo>
                  <a:lnTo>
                    <a:pt x="4343" y="1020483"/>
                  </a:lnTo>
                  <a:lnTo>
                    <a:pt x="16205" y="1038250"/>
                  </a:lnTo>
                  <a:lnTo>
                    <a:pt x="33807" y="1050226"/>
                  </a:lnTo>
                  <a:lnTo>
                    <a:pt x="55372" y="1054608"/>
                  </a:lnTo>
                  <a:lnTo>
                    <a:pt x="744728" y="1054608"/>
                  </a:lnTo>
                  <a:lnTo>
                    <a:pt x="766279" y="1050226"/>
                  </a:lnTo>
                  <a:lnTo>
                    <a:pt x="783882" y="1038250"/>
                  </a:lnTo>
                  <a:lnTo>
                    <a:pt x="795743" y="1020483"/>
                  </a:lnTo>
                  <a:lnTo>
                    <a:pt x="800100" y="998728"/>
                  </a:lnTo>
                  <a:lnTo>
                    <a:pt x="800100" y="967232"/>
                  </a:lnTo>
                  <a:close/>
                </a:path>
              </a:pathLst>
            </a:custGeom>
            <a:solidFill>
              <a:srgbClr val="5F7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83096" y="3087623"/>
              <a:ext cx="579120" cy="215265"/>
            </a:xfrm>
            <a:custGeom>
              <a:avLst/>
              <a:gdLst/>
              <a:ahLst/>
              <a:cxnLst/>
              <a:rect l="l" t="t" r="r" b="b"/>
              <a:pathLst>
                <a:path w="579120" h="215264">
                  <a:moveTo>
                    <a:pt x="579120" y="164592"/>
                  </a:moveTo>
                  <a:lnTo>
                    <a:pt x="576008" y="149186"/>
                  </a:lnTo>
                  <a:lnTo>
                    <a:pt x="567537" y="136588"/>
                  </a:lnTo>
                  <a:lnTo>
                    <a:pt x="554951" y="128092"/>
                  </a:lnTo>
                  <a:lnTo>
                    <a:pt x="539496" y="124968"/>
                  </a:lnTo>
                  <a:lnTo>
                    <a:pt x="39624" y="124968"/>
                  </a:lnTo>
                  <a:lnTo>
                    <a:pt x="24155" y="128092"/>
                  </a:lnTo>
                  <a:lnTo>
                    <a:pt x="11569" y="136588"/>
                  </a:lnTo>
                  <a:lnTo>
                    <a:pt x="3098" y="149186"/>
                  </a:lnTo>
                  <a:lnTo>
                    <a:pt x="0" y="164592"/>
                  </a:lnTo>
                  <a:lnTo>
                    <a:pt x="0" y="175260"/>
                  </a:lnTo>
                  <a:lnTo>
                    <a:pt x="3098" y="190677"/>
                  </a:lnTo>
                  <a:lnTo>
                    <a:pt x="11569" y="203263"/>
                  </a:lnTo>
                  <a:lnTo>
                    <a:pt x="24155" y="211772"/>
                  </a:lnTo>
                  <a:lnTo>
                    <a:pt x="39624" y="214884"/>
                  </a:lnTo>
                  <a:lnTo>
                    <a:pt x="539496" y="214884"/>
                  </a:lnTo>
                  <a:lnTo>
                    <a:pt x="554951" y="211772"/>
                  </a:lnTo>
                  <a:lnTo>
                    <a:pt x="567537" y="203263"/>
                  </a:lnTo>
                  <a:lnTo>
                    <a:pt x="576008" y="190677"/>
                  </a:lnTo>
                  <a:lnTo>
                    <a:pt x="579120" y="175260"/>
                  </a:lnTo>
                  <a:lnTo>
                    <a:pt x="579120" y="164592"/>
                  </a:lnTo>
                  <a:close/>
                </a:path>
                <a:path w="579120" h="215264">
                  <a:moveTo>
                    <a:pt x="579120" y="39624"/>
                  </a:moveTo>
                  <a:lnTo>
                    <a:pt x="576008" y="24218"/>
                  </a:lnTo>
                  <a:lnTo>
                    <a:pt x="567537" y="11620"/>
                  </a:lnTo>
                  <a:lnTo>
                    <a:pt x="554951" y="3124"/>
                  </a:lnTo>
                  <a:lnTo>
                    <a:pt x="539496" y="0"/>
                  </a:lnTo>
                  <a:lnTo>
                    <a:pt x="39624" y="0"/>
                  </a:lnTo>
                  <a:lnTo>
                    <a:pt x="24155" y="3124"/>
                  </a:lnTo>
                  <a:lnTo>
                    <a:pt x="11569" y="11620"/>
                  </a:lnTo>
                  <a:lnTo>
                    <a:pt x="3098" y="24218"/>
                  </a:lnTo>
                  <a:lnTo>
                    <a:pt x="0" y="39624"/>
                  </a:lnTo>
                  <a:lnTo>
                    <a:pt x="0" y="50292"/>
                  </a:lnTo>
                  <a:lnTo>
                    <a:pt x="3098" y="65709"/>
                  </a:lnTo>
                  <a:lnTo>
                    <a:pt x="11569" y="78295"/>
                  </a:lnTo>
                  <a:lnTo>
                    <a:pt x="24155" y="86804"/>
                  </a:lnTo>
                  <a:lnTo>
                    <a:pt x="39624" y="89916"/>
                  </a:lnTo>
                  <a:lnTo>
                    <a:pt x="539496" y="89916"/>
                  </a:lnTo>
                  <a:lnTo>
                    <a:pt x="554951" y="86804"/>
                  </a:lnTo>
                  <a:lnTo>
                    <a:pt x="567537" y="78295"/>
                  </a:lnTo>
                  <a:lnTo>
                    <a:pt x="576008" y="65709"/>
                  </a:lnTo>
                  <a:lnTo>
                    <a:pt x="579120" y="50292"/>
                  </a:lnTo>
                  <a:lnTo>
                    <a:pt x="579120" y="39624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86016" y="32400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1151" y="32400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3" y="35051"/>
                  </a:lnTo>
                  <a:lnTo>
                    <a:pt x="18415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76287" y="32400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27292" y="32400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83095" y="3336036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6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4"/>
                  </a:lnTo>
                  <a:lnTo>
                    <a:pt x="0" y="50291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5"/>
                  </a:lnTo>
                  <a:lnTo>
                    <a:pt x="539496" y="89915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20" y="50291"/>
                  </a:lnTo>
                  <a:lnTo>
                    <a:pt x="579120" y="39624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86016" y="336499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4">
                  <a:moveTo>
                    <a:pt x="27558" y="0"/>
                  </a:moveTo>
                  <a:lnTo>
                    <a:pt x="7492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492" y="33528"/>
                  </a:lnTo>
                  <a:lnTo>
                    <a:pt x="18414" y="33528"/>
                  </a:lnTo>
                  <a:lnTo>
                    <a:pt x="27558" y="33528"/>
                  </a:lnTo>
                  <a:lnTo>
                    <a:pt x="35051" y="26416"/>
                  </a:lnTo>
                  <a:lnTo>
                    <a:pt x="35051" y="711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31151" y="336499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4">
                  <a:moveTo>
                    <a:pt x="27558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493" y="33528"/>
                  </a:lnTo>
                  <a:lnTo>
                    <a:pt x="18415" y="33528"/>
                  </a:lnTo>
                  <a:lnTo>
                    <a:pt x="27558" y="33528"/>
                  </a:lnTo>
                  <a:lnTo>
                    <a:pt x="35051" y="26416"/>
                  </a:lnTo>
                  <a:lnTo>
                    <a:pt x="35051" y="711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76287" y="336499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4">
                  <a:moveTo>
                    <a:pt x="27558" y="0"/>
                  </a:moveTo>
                  <a:lnTo>
                    <a:pt x="7492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492" y="33528"/>
                  </a:lnTo>
                  <a:lnTo>
                    <a:pt x="18414" y="33528"/>
                  </a:lnTo>
                  <a:lnTo>
                    <a:pt x="27558" y="33528"/>
                  </a:lnTo>
                  <a:lnTo>
                    <a:pt x="35051" y="26416"/>
                  </a:lnTo>
                  <a:lnTo>
                    <a:pt x="35051" y="711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27292" y="336499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4">
                  <a:moveTo>
                    <a:pt x="27558" y="0"/>
                  </a:moveTo>
                  <a:lnTo>
                    <a:pt x="7492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492" y="33528"/>
                  </a:lnTo>
                  <a:lnTo>
                    <a:pt x="18414" y="33528"/>
                  </a:lnTo>
                  <a:lnTo>
                    <a:pt x="27558" y="33528"/>
                  </a:lnTo>
                  <a:lnTo>
                    <a:pt x="35051" y="26416"/>
                  </a:lnTo>
                  <a:lnTo>
                    <a:pt x="35051" y="711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83095" y="3461003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6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4"/>
                  </a:lnTo>
                  <a:lnTo>
                    <a:pt x="0" y="50292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6"/>
                  </a:lnTo>
                  <a:lnTo>
                    <a:pt x="539496" y="89916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20" y="50292"/>
                  </a:lnTo>
                  <a:lnTo>
                    <a:pt x="579120" y="39624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86016" y="34884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31151" y="34884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3" y="35051"/>
                  </a:lnTo>
                  <a:lnTo>
                    <a:pt x="18415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76287" y="34884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27292" y="34884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83095" y="3585972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6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3"/>
                  </a:lnTo>
                  <a:lnTo>
                    <a:pt x="0" y="50291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5"/>
                  </a:lnTo>
                  <a:lnTo>
                    <a:pt x="539496" y="89915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20" y="50291"/>
                  </a:lnTo>
                  <a:lnTo>
                    <a:pt x="579120" y="39623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86016" y="361340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2" y="35052"/>
                  </a:lnTo>
                  <a:lnTo>
                    <a:pt x="18414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931151" y="361340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3" y="35052"/>
                  </a:lnTo>
                  <a:lnTo>
                    <a:pt x="18415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76287" y="361340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2" y="35052"/>
                  </a:lnTo>
                  <a:lnTo>
                    <a:pt x="18414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27292" y="361340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2" y="35052"/>
                  </a:lnTo>
                  <a:lnTo>
                    <a:pt x="18414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83095" y="3710940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6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4"/>
                  </a:lnTo>
                  <a:lnTo>
                    <a:pt x="0" y="50292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6"/>
                  </a:lnTo>
                  <a:lnTo>
                    <a:pt x="539496" y="89916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20" y="50292"/>
                  </a:lnTo>
                  <a:lnTo>
                    <a:pt x="579120" y="39624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86016" y="373837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8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31151" y="373837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493" y="35051"/>
                  </a:lnTo>
                  <a:lnTo>
                    <a:pt x="18415" y="35051"/>
                  </a:lnTo>
                  <a:lnTo>
                    <a:pt x="27558" y="35051"/>
                  </a:lnTo>
                  <a:lnTo>
                    <a:pt x="35051" y="27558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76287" y="373837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8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27292" y="373837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492" y="35051"/>
                  </a:lnTo>
                  <a:lnTo>
                    <a:pt x="18414" y="35051"/>
                  </a:lnTo>
                  <a:lnTo>
                    <a:pt x="27558" y="35051"/>
                  </a:lnTo>
                  <a:lnTo>
                    <a:pt x="35051" y="27558"/>
                  </a:lnTo>
                  <a:lnTo>
                    <a:pt x="35051" y="7492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86016" y="31150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2" y="35052"/>
                  </a:lnTo>
                  <a:lnTo>
                    <a:pt x="18414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931151" y="31150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3" y="35052"/>
                  </a:lnTo>
                  <a:lnTo>
                    <a:pt x="18415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876287" y="31150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2" y="35052"/>
                  </a:lnTo>
                  <a:lnTo>
                    <a:pt x="18414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527292" y="31150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58" y="0"/>
                  </a:moveTo>
                  <a:lnTo>
                    <a:pt x="749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2" y="35052"/>
                  </a:lnTo>
                  <a:lnTo>
                    <a:pt x="18414" y="35052"/>
                  </a:lnTo>
                  <a:lnTo>
                    <a:pt x="27558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09744" y="3000755"/>
              <a:ext cx="802005" cy="1054735"/>
            </a:xfrm>
            <a:custGeom>
              <a:avLst/>
              <a:gdLst/>
              <a:ahLst/>
              <a:cxnLst/>
              <a:rect l="l" t="t" r="r" b="b"/>
              <a:pathLst>
                <a:path w="802004" h="1054735">
                  <a:moveTo>
                    <a:pt x="740664" y="65024"/>
                  </a:moveTo>
                  <a:lnTo>
                    <a:pt x="735533" y="39712"/>
                  </a:lnTo>
                  <a:lnTo>
                    <a:pt x="721563" y="19037"/>
                  </a:lnTo>
                  <a:lnTo>
                    <a:pt x="700849" y="5118"/>
                  </a:lnTo>
                  <a:lnTo>
                    <a:pt x="675513" y="0"/>
                  </a:lnTo>
                  <a:lnTo>
                    <a:pt x="126111" y="0"/>
                  </a:lnTo>
                  <a:lnTo>
                    <a:pt x="100761" y="5118"/>
                  </a:lnTo>
                  <a:lnTo>
                    <a:pt x="80048" y="19037"/>
                  </a:lnTo>
                  <a:lnTo>
                    <a:pt x="66078" y="39712"/>
                  </a:lnTo>
                  <a:lnTo>
                    <a:pt x="60960" y="65024"/>
                  </a:lnTo>
                  <a:lnTo>
                    <a:pt x="60960" y="893064"/>
                  </a:lnTo>
                  <a:lnTo>
                    <a:pt x="740664" y="893064"/>
                  </a:lnTo>
                  <a:lnTo>
                    <a:pt x="740664" y="65024"/>
                  </a:lnTo>
                  <a:close/>
                </a:path>
                <a:path w="802004" h="1054735">
                  <a:moveTo>
                    <a:pt x="801624" y="967232"/>
                  </a:moveTo>
                  <a:lnTo>
                    <a:pt x="797255" y="945489"/>
                  </a:lnTo>
                  <a:lnTo>
                    <a:pt x="785342" y="927722"/>
                  </a:lnTo>
                  <a:lnTo>
                    <a:pt x="767702" y="915746"/>
                  </a:lnTo>
                  <a:lnTo>
                    <a:pt x="746125" y="911352"/>
                  </a:lnTo>
                  <a:lnTo>
                    <a:pt x="55499" y="911352"/>
                  </a:lnTo>
                  <a:lnTo>
                    <a:pt x="33909" y="915746"/>
                  </a:lnTo>
                  <a:lnTo>
                    <a:pt x="16268" y="927722"/>
                  </a:lnTo>
                  <a:lnTo>
                    <a:pt x="4356" y="945489"/>
                  </a:lnTo>
                  <a:lnTo>
                    <a:pt x="0" y="967232"/>
                  </a:lnTo>
                  <a:lnTo>
                    <a:pt x="0" y="998728"/>
                  </a:lnTo>
                  <a:lnTo>
                    <a:pt x="4356" y="1020483"/>
                  </a:lnTo>
                  <a:lnTo>
                    <a:pt x="16268" y="1038250"/>
                  </a:lnTo>
                  <a:lnTo>
                    <a:pt x="33909" y="1050226"/>
                  </a:lnTo>
                  <a:lnTo>
                    <a:pt x="55499" y="1054608"/>
                  </a:lnTo>
                  <a:lnTo>
                    <a:pt x="746125" y="1054608"/>
                  </a:lnTo>
                  <a:lnTo>
                    <a:pt x="767702" y="1050226"/>
                  </a:lnTo>
                  <a:lnTo>
                    <a:pt x="785342" y="1038250"/>
                  </a:lnTo>
                  <a:lnTo>
                    <a:pt x="797255" y="1020483"/>
                  </a:lnTo>
                  <a:lnTo>
                    <a:pt x="801624" y="998728"/>
                  </a:lnTo>
                  <a:lnTo>
                    <a:pt x="801624" y="967232"/>
                  </a:lnTo>
                  <a:close/>
                </a:path>
              </a:pathLst>
            </a:custGeom>
            <a:solidFill>
              <a:srgbClr val="5F7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20996" y="3087623"/>
              <a:ext cx="579120" cy="215265"/>
            </a:xfrm>
            <a:custGeom>
              <a:avLst/>
              <a:gdLst/>
              <a:ahLst/>
              <a:cxnLst/>
              <a:rect l="l" t="t" r="r" b="b"/>
              <a:pathLst>
                <a:path w="579120" h="215264">
                  <a:moveTo>
                    <a:pt x="579120" y="164592"/>
                  </a:moveTo>
                  <a:lnTo>
                    <a:pt x="576008" y="149186"/>
                  </a:lnTo>
                  <a:lnTo>
                    <a:pt x="567537" y="136588"/>
                  </a:lnTo>
                  <a:lnTo>
                    <a:pt x="554951" y="128092"/>
                  </a:lnTo>
                  <a:lnTo>
                    <a:pt x="539496" y="124968"/>
                  </a:lnTo>
                  <a:lnTo>
                    <a:pt x="39624" y="124968"/>
                  </a:lnTo>
                  <a:lnTo>
                    <a:pt x="24155" y="128092"/>
                  </a:lnTo>
                  <a:lnTo>
                    <a:pt x="11569" y="136588"/>
                  </a:lnTo>
                  <a:lnTo>
                    <a:pt x="3098" y="149186"/>
                  </a:lnTo>
                  <a:lnTo>
                    <a:pt x="0" y="164592"/>
                  </a:lnTo>
                  <a:lnTo>
                    <a:pt x="0" y="175260"/>
                  </a:lnTo>
                  <a:lnTo>
                    <a:pt x="3098" y="190677"/>
                  </a:lnTo>
                  <a:lnTo>
                    <a:pt x="11569" y="203263"/>
                  </a:lnTo>
                  <a:lnTo>
                    <a:pt x="24155" y="211772"/>
                  </a:lnTo>
                  <a:lnTo>
                    <a:pt x="39624" y="214884"/>
                  </a:lnTo>
                  <a:lnTo>
                    <a:pt x="539496" y="214884"/>
                  </a:lnTo>
                  <a:lnTo>
                    <a:pt x="554951" y="211772"/>
                  </a:lnTo>
                  <a:lnTo>
                    <a:pt x="567537" y="203263"/>
                  </a:lnTo>
                  <a:lnTo>
                    <a:pt x="576008" y="190677"/>
                  </a:lnTo>
                  <a:lnTo>
                    <a:pt x="579120" y="175260"/>
                  </a:lnTo>
                  <a:lnTo>
                    <a:pt x="579120" y="164592"/>
                  </a:lnTo>
                  <a:close/>
                </a:path>
                <a:path w="579120" h="215264">
                  <a:moveTo>
                    <a:pt x="579120" y="39624"/>
                  </a:moveTo>
                  <a:lnTo>
                    <a:pt x="576008" y="24218"/>
                  </a:lnTo>
                  <a:lnTo>
                    <a:pt x="567537" y="11620"/>
                  </a:lnTo>
                  <a:lnTo>
                    <a:pt x="554951" y="3124"/>
                  </a:lnTo>
                  <a:lnTo>
                    <a:pt x="539496" y="0"/>
                  </a:lnTo>
                  <a:lnTo>
                    <a:pt x="39624" y="0"/>
                  </a:lnTo>
                  <a:lnTo>
                    <a:pt x="24155" y="3124"/>
                  </a:lnTo>
                  <a:lnTo>
                    <a:pt x="11569" y="11620"/>
                  </a:lnTo>
                  <a:lnTo>
                    <a:pt x="3098" y="24218"/>
                  </a:lnTo>
                  <a:lnTo>
                    <a:pt x="0" y="39624"/>
                  </a:lnTo>
                  <a:lnTo>
                    <a:pt x="0" y="50292"/>
                  </a:lnTo>
                  <a:lnTo>
                    <a:pt x="3098" y="65709"/>
                  </a:lnTo>
                  <a:lnTo>
                    <a:pt x="11569" y="78295"/>
                  </a:lnTo>
                  <a:lnTo>
                    <a:pt x="24155" y="86804"/>
                  </a:lnTo>
                  <a:lnTo>
                    <a:pt x="39624" y="89916"/>
                  </a:lnTo>
                  <a:lnTo>
                    <a:pt x="539496" y="89916"/>
                  </a:lnTo>
                  <a:lnTo>
                    <a:pt x="554951" y="86804"/>
                  </a:lnTo>
                  <a:lnTo>
                    <a:pt x="567537" y="78295"/>
                  </a:lnTo>
                  <a:lnTo>
                    <a:pt x="576008" y="65709"/>
                  </a:lnTo>
                  <a:lnTo>
                    <a:pt x="579120" y="50292"/>
                  </a:lnTo>
                  <a:lnTo>
                    <a:pt x="579120" y="39624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423916" y="32400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3" y="35051"/>
                  </a:lnTo>
                  <a:lnTo>
                    <a:pt x="18414" y="35051"/>
                  </a:lnTo>
                  <a:lnTo>
                    <a:pt x="27559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69051" y="324002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112" y="35051"/>
                  </a:lnTo>
                  <a:lnTo>
                    <a:pt x="17525" y="35051"/>
                  </a:lnTo>
                  <a:lnTo>
                    <a:pt x="26415" y="35051"/>
                  </a:lnTo>
                  <a:lnTo>
                    <a:pt x="33527" y="27559"/>
                  </a:lnTo>
                  <a:lnTo>
                    <a:pt x="33527" y="749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14187" y="324002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112" y="35051"/>
                  </a:lnTo>
                  <a:lnTo>
                    <a:pt x="17525" y="35051"/>
                  </a:lnTo>
                  <a:lnTo>
                    <a:pt x="26415" y="35051"/>
                  </a:lnTo>
                  <a:lnTo>
                    <a:pt x="33527" y="27559"/>
                  </a:lnTo>
                  <a:lnTo>
                    <a:pt x="33527" y="749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65191" y="32400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3" y="35051"/>
                  </a:lnTo>
                  <a:lnTo>
                    <a:pt x="18415" y="35051"/>
                  </a:lnTo>
                  <a:lnTo>
                    <a:pt x="27559" y="35051"/>
                  </a:lnTo>
                  <a:lnTo>
                    <a:pt x="35052" y="27559"/>
                  </a:lnTo>
                  <a:lnTo>
                    <a:pt x="35052" y="749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20995" y="3336036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5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4"/>
                  </a:lnTo>
                  <a:lnTo>
                    <a:pt x="0" y="50291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5"/>
                  </a:lnTo>
                  <a:lnTo>
                    <a:pt x="539495" y="89915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19" y="50291"/>
                  </a:lnTo>
                  <a:lnTo>
                    <a:pt x="579119" y="39624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423916" y="336499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27559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493" y="33528"/>
                  </a:lnTo>
                  <a:lnTo>
                    <a:pt x="18414" y="33528"/>
                  </a:lnTo>
                  <a:lnTo>
                    <a:pt x="27559" y="33528"/>
                  </a:lnTo>
                  <a:lnTo>
                    <a:pt x="35051" y="26416"/>
                  </a:lnTo>
                  <a:lnTo>
                    <a:pt x="35051" y="711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69051" y="33649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415" y="0"/>
                  </a:moveTo>
                  <a:lnTo>
                    <a:pt x="7112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112" y="33528"/>
                  </a:lnTo>
                  <a:lnTo>
                    <a:pt x="17525" y="33528"/>
                  </a:lnTo>
                  <a:lnTo>
                    <a:pt x="26415" y="33528"/>
                  </a:lnTo>
                  <a:lnTo>
                    <a:pt x="33527" y="26416"/>
                  </a:lnTo>
                  <a:lnTo>
                    <a:pt x="33527" y="711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14187" y="33649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415" y="0"/>
                  </a:moveTo>
                  <a:lnTo>
                    <a:pt x="7112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112" y="33528"/>
                  </a:lnTo>
                  <a:lnTo>
                    <a:pt x="17525" y="33528"/>
                  </a:lnTo>
                  <a:lnTo>
                    <a:pt x="26415" y="33528"/>
                  </a:lnTo>
                  <a:lnTo>
                    <a:pt x="33527" y="26416"/>
                  </a:lnTo>
                  <a:lnTo>
                    <a:pt x="33527" y="711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65191" y="336499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27559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26416"/>
                  </a:lnTo>
                  <a:lnTo>
                    <a:pt x="7493" y="33528"/>
                  </a:lnTo>
                  <a:lnTo>
                    <a:pt x="18415" y="33528"/>
                  </a:lnTo>
                  <a:lnTo>
                    <a:pt x="27559" y="33528"/>
                  </a:lnTo>
                  <a:lnTo>
                    <a:pt x="35052" y="26416"/>
                  </a:lnTo>
                  <a:lnTo>
                    <a:pt x="35052" y="711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20995" y="3461003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5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4"/>
                  </a:lnTo>
                  <a:lnTo>
                    <a:pt x="0" y="50292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6"/>
                  </a:lnTo>
                  <a:lnTo>
                    <a:pt x="539495" y="89916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19" y="50292"/>
                  </a:lnTo>
                  <a:lnTo>
                    <a:pt x="579119" y="39624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23916" y="34884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3" y="35051"/>
                  </a:lnTo>
                  <a:lnTo>
                    <a:pt x="18414" y="35051"/>
                  </a:lnTo>
                  <a:lnTo>
                    <a:pt x="27559" y="35051"/>
                  </a:lnTo>
                  <a:lnTo>
                    <a:pt x="35051" y="27559"/>
                  </a:lnTo>
                  <a:lnTo>
                    <a:pt x="35051" y="749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69051" y="348843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112" y="35051"/>
                  </a:lnTo>
                  <a:lnTo>
                    <a:pt x="17525" y="35051"/>
                  </a:lnTo>
                  <a:lnTo>
                    <a:pt x="26415" y="35051"/>
                  </a:lnTo>
                  <a:lnTo>
                    <a:pt x="33527" y="27559"/>
                  </a:lnTo>
                  <a:lnTo>
                    <a:pt x="33527" y="749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14187" y="348843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112" y="35051"/>
                  </a:lnTo>
                  <a:lnTo>
                    <a:pt x="17525" y="35051"/>
                  </a:lnTo>
                  <a:lnTo>
                    <a:pt x="26415" y="35051"/>
                  </a:lnTo>
                  <a:lnTo>
                    <a:pt x="33527" y="27559"/>
                  </a:lnTo>
                  <a:lnTo>
                    <a:pt x="33527" y="749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65191" y="34884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9"/>
                  </a:lnTo>
                  <a:lnTo>
                    <a:pt x="7493" y="35051"/>
                  </a:lnTo>
                  <a:lnTo>
                    <a:pt x="18415" y="35051"/>
                  </a:lnTo>
                  <a:lnTo>
                    <a:pt x="27559" y="35051"/>
                  </a:lnTo>
                  <a:lnTo>
                    <a:pt x="35052" y="27559"/>
                  </a:lnTo>
                  <a:lnTo>
                    <a:pt x="35052" y="749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920995" y="3585972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5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3"/>
                  </a:lnTo>
                  <a:lnTo>
                    <a:pt x="0" y="50291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5"/>
                  </a:lnTo>
                  <a:lnTo>
                    <a:pt x="539495" y="89915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19" y="50291"/>
                  </a:lnTo>
                  <a:lnTo>
                    <a:pt x="579119" y="39623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423916" y="361340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3" y="35052"/>
                  </a:lnTo>
                  <a:lnTo>
                    <a:pt x="18414" y="35052"/>
                  </a:lnTo>
                  <a:lnTo>
                    <a:pt x="27559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369051" y="3613403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112" y="35052"/>
                  </a:lnTo>
                  <a:lnTo>
                    <a:pt x="17525" y="35052"/>
                  </a:lnTo>
                  <a:lnTo>
                    <a:pt x="26415" y="35052"/>
                  </a:lnTo>
                  <a:lnTo>
                    <a:pt x="33527" y="27559"/>
                  </a:lnTo>
                  <a:lnTo>
                    <a:pt x="33527" y="7493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314187" y="3613403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112" y="35052"/>
                  </a:lnTo>
                  <a:lnTo>
                    <a:pt x="17525" y="35052"/>
                  </a:lnTo>
                  <a:lnTo>
                    <a:pt x="26415" y="35052"/>
                  </a:lnTo>
                  <a:lnTo>
                    <a:pt x="33527" y="27559"/>
                  </a:lnTo>
                  <a:lnTo>
                    <a:pt x="33527" y="7493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965191" y="361340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3" y="35052"/>
                  </a:lnTo>
                  <a:lnTo>
                    <a:pt x="18415" y="35052"/>
                  </a:lnTo>
                  <a:lnTo>
                    <a:pt x="27559" y="35052"/>
                  </a:lnTo>
                  <a:lnTo>
                    <a:pt x="35052" y="27559"/>
                  </a:lnTo>
                  <a:lnTo>
                    <a:pt x="35052" y="7493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20995" y="3710940"/>
              <a:ext cx="579120" cy="90170"/>
            </a:xfrm>
            <a:custGeom>
              <a:avLst/>
              <a:gdLst/>
              <a:ahLst/>
              <a:cxnLst/>
              <a:rect l="l" t="t" r="r" b="b"/>
              <a:pathLst>
                <a:path w="579120" h="90170">
                  <a:moveTo>
                    <a:pt x="539495" y="0"/>
                  </a:moveTo>
                  <a:lnTo>
                    <a:pt x="39624" y="0"/>
                  </a:lnTo>
                  <a:lnTo>
                    <a:pt x="24163" y="3119"/>
                  </a:lnTo>
                  <a:lnTo>
                    <a:pt x="11572" y="11620"/>
                  </a:lnTo>
                  <a:lnTo>
                    <a:pt x="3101" y="24217"/>
                  </a:lnTo>
                  <a:lnTo>
                    <a:pt x="0" y="39624"/>
                  </a:lnTo>
                  <a:lnTo>
                    <a:pt x="0" y="50292"/>
                  </a:lnTo>
                  <a:lnTo>
                    <a:pt x="3101" y="65698"/>
                  </a:lnTo>
                  <a:lnTo>
                    <a:pt x="11572" y="78295"/>
                  </a:lnTo>
                  <a:lnTo>
                    <a:pt x="24163" y="86796"/>
                  </a:lnTo>
                  <a:lnTo>
                    <a:pt x="39624" y="89916"/>
                  </a:lnTo>
                  <a:lnTo>
                    <a:pt x="539495" y="89916"/>
                  </a:lnTo>
                  <a:lnTo>
                    <a:pt x="554956" y="86796"/>
                  </a:lnTo>
                  <a:lnTo>
                    <a:pt x="567547" y="78295"/>
                  </a:lnTo>
                  <a:lnTo>
                    <a:pt x="576018" y="65698"/>
                  </a:lnTo>
                  <a:lnTo>
                    <a:pt x="579119" y="50292"/>
                  </a:lnTo>
                  <a:lnTo>
                    <a:pt x="579119" y="39624"/>
                  </a:lnTo>
                  <a:lnTo>
                    <a:pt x="576018" y="24217"/>
                  </a:lnTo>
                  <a:lnTo>
                    <a:pt x="567547" y="11620"/>
                  </a:lnTo>
                  <a:lnTo>
                    <a:pt x="554956" y="3119"/>
                  </a:lnTo>
                  <a:lnTo>
                    <a:pt x="539495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423916" y="373837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493" y="35051"/>
                  </a:lnTo>
                  <a:lnTo>
                    <a:pt x="18414" y="35051"/>
                  </a:lnTo>
                  <a:lnTo>
                    <a:pt x="27559" y="35051"/>
                  </a:lnTo>
                  <a:lnTo>
                    <a:pt x="35051" y="27558"/>
                  </a:lnTo>
                  <a:lnTo>
                    <a:pt x="35051" y="749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69051" y="3738372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112" y="35051"/>
                  </a:lnTo>
                  <a:lnTo>
                    <a:pt x="17525" y="35051"/>
                  </a:lnTo>
                  <a:lnTo>
                    <a:pt x="26415" y="35051"/>
                  </a:lnTo>
                  <a:lnTo>
                    <a:pt x="33527" y="27558"/>
                  </a:lnTo>
                  <a:lnTo>
                    <a:pt x="33527" y="749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14187" y="3738372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112" y="35051"/>
                  </a:lnTo>
                  <a:lnTo>
                    <a:pt x="17525" y="35051"/>
                  </a:lnTo>
                  <a:lnTo>
                    <a:pt x="26415" y="35051"/>
                  </a:lnTo>
                  <a:lnTo>
                    <a:pt x="33527" y="27558"/>
                  </a:lnTo>
                  <a:lnTo>
                    <a:pt x="33527" y="7492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65191" y="373837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27558"/>
                  </a:lnTo>
                  <a:lnTo>
                    <a:pt x="7493" y="35051"/>
                  </a:lnTo>
                  <a:lnTo>
                    <a:pt x="18415" y="35051"/>
                  </a:lnTo>
                  <a:lnTo>
                    <a:pt x="27559" y="35051"/>
                  </a:lnTo>
                  <a:lnTo>
                    <a:pt x="35052" y="27558"/>
                  </a:lnTo>
                  <a:lnTo>
                    <a:pt x="35052" y="7492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423916" y="31150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3" y="35052"/>
                  </a:lnTo>
                  <a:lnTo>
                    <a:pt x="18414" y="35052"/>
                  </a:lnTo>
                  <a:lnTo>
                    <a:pt x="27559" y="35052"/>
                  </a:lnTo>
                  <a:lnTo>
                    <a:pt x="35051" y="27559"/>
                  </a:lnTo>
                  <a:lnTo>
                    <a:pt x="35051" y="7493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369051" y="311505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112" y="35052"/>
                  </a:lnTo>
                  <a:lnTo>
                    <a:pt x="17525" y="35052"/>
                  </a:lnTo>
                  <a:lnTo>
                    <a:pt x="26415" y="35052"/>
                  </a:lnTo>
                  <a:lnTo>
                    <a:pt x="33527" y="27559"/>
                  </a:lnTo>
                  <a:lnTo>
                    <a:pt x="33527" y="7493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314187" y="311505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26415" y="0"/>
                  </a:moveTo>
                  <a:lnTo>
                    <a:pt x="7112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112" y="35052"/>
                  </a:lnTo>
                  <a:lnTo>
                    <a:pt x="17525" y="35052"/>
                  </a:lnTo>
                  <a:lnTo>
                    <a:pt x="26415" y="35052"/>
                  </a:lnTo>
                  <a:lnTo>
                    <a:pt x="33527" y="27559"/>
                  </a:lnTo>
                  <a:lnTo>
                    <a:pt x="33527" y="7493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65191" y="31150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559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27559"/>
                  </a:lnTo>
                  <a:lnTo>
                    <a:pt x="7493" y="35052"/>
                  </a:lnTo>
                  <a:lnTo>
                    <a:pt x="18415" y="35052"/>
                  </a:lnTo>
                  <a:lnTo>
                    <a:pt x="27559" y="35052"/>
                  </a:lnTo>
                  <a:lnTo>
                    <a:pt x="35052" y="27559"/>
                  </a:lnTo>
                  <a:lnTo>
                    <a:pt x="35052" y="7493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390388" y="2691383"/>
              <a:ext cx="1150620" cy="1515110"/>
            </a:xfrm>
            <a:custGeom>
              <a:avLst/>
              <a:gdLst/>
              <a:ahLst/>
              <a:cxnLst/>
              <a:rect l="l" t="t" r="r" b="b"/>
              <a:pathLst>
                <a:path w="1150620" h="1515110">
                  <a:moveTo>
                    <a:pt x="1063752" y="93472"/>
                  </a:moveTo>
                  <a:lnTo>
                    <a:pt x="1056386" y="57061"/>
                  </a:lnTo>
                  <a:lnTo>
                    <a:pt x="1036345" y="27355"/>
                  </a:lnTo>
                  <a:lnTo>
                    <a:pt x="1006627" y="7340"/>
                  </a:lnTo>
                  <a:lnTo>
                    <a:pt x="970280" y="0"/>
                  </a:lnTo>
                  <a:lnTo>
                    <a:pt x="181864" y="0"/>
                  </a:lnTo>
                  <a:lnTo>
                    <a:pt x="145503" y="7340"/>
                  </a:lnTo>
                  <a:lnTo>
                    <a:pt x="115785" y="27355"/>
                  </a:lnTo>
                  <a:lnTo>
                    <a:pt x="95745" y="57061"/>
                  </a:lnTo>
                  <a:lnTo>
                    <a:pt x="88392" y="93472"/>
                  </a:lnTo>
                  <a:lnTo>
                    <a:pt x="88392" y="1283208"/>
                  </a:lnTo>
                  <a:lnTo>
                    <a:pt x="1063752" y="1283208"/>
                  </a:lnTo>
                  <a:lnTo>
                    <a:pt x="1063752" y="93472"/>
                  </a:lnTo>
                  <a:close/>
                </a:path>
                <a:path w="1150620" h="1515110">
                  <a:moveTo>
                    <a:pt x="1150607" y="1390269"/>
                  </a:moveTo>
                  <a:lnTo>
                    <a:pt x="1144346" y="1359293"/>
                  </a:lnTo>
                  <a:lnTo>
                    <a:pt x="1127277" y="1333982"/>
                  </a:lnTo>
                  <a:lnTo>
                    <a:pt x="1101966" y="1316913"/>
                  </a:lnTo>
                  <a:lnTo>
                    <a:pt x="1070991" y="1310640"/>
                  </a:lnTo>
                  <a:lnTo>
                    <a:pt x="79629" y="1310640"/>
                  </a:lnTo>
                  <a:lnTo>
                    <a:pt x="48641" y="1316913"/>
                  </a:lnTo>
                  <a:lnTo>
                    <a:pt x="23329" y="1333982"/>
                  </a:lnTo>
                  <a:lnTo>
                    <a:pt x="6261" y="1359293"/>
                  </a:lnTo>
                  <a:lnTo>
                    <a:pt x="0" y="1390269"/>
                  </a:lnTo>
                  <a:lnTo>
                    <a:pt x="0" y="1435227"/>
                  </a:lnTo>
                  <a:lnTo>
                    <a:pt x="6261" y="1466215"/>
                  </a:lnTo>
                  <a:lnTo>
                    <a:pt x="23329" y="1491526"/>
                  </a:lnTo>
                  <a:lnTo>
                    <a:pt x="48641" y="1508594"/>
                  </a:lnTo>
                  <a:lnTo>
                    <a:pt x="79629" y="1514856"/>
                  </a:lnTo>
                  <a:lnTo>
                    <a:pt x="1070991" y="1514856"/>
                  </a:lnTo>
                  <a:lnTo>
                    <a:pt x="1101966" y="1508594"/>
                  </a:lnTo>
                  <a:lnTo>
                    <a:pt x="1127277" y="1491526"/>
                  </a:lnTo>
                  <a:lnTo>
                    <a:pt x="1144346" y="1466215"/>
                  </a:lnTo>
                  <a:lnTo>
                    <a:pt x="1150607" y="1435227"/>
                  </a:lnTo>
                  <a:lnTo>
                    <a:pt x="1150607" y="1390269"/>
                  </a:lnTo>
                  <a:close/>
                </a:path>
              </a:pathLst>
            </a:custGeom>
            <a:solidFill>
              <a:srgbClr val="AEB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548884" y="2816351"/>
              <a:ext cx="833755" cy="307975"/>
            </a:xfrm>
            <a:custGeom>
              <a:avLst/>
              <a:gdLst/>
              <a:ahLst/>
              <a:cxnLst/>
              <a:rect l="l" t="t" r="r" b="b"/>
              <a:pathLst>
                <a:path w="833754" h="307975">
                  <a:moveTo>
                    <a:pt x="833628" y="235458"/>
                  </a:moveTo>
                  <a:lnTo>
                    <a:pt x="829144" y="213194"/>
                  </a:lnTo>
                  <a:lnTo>
                    <a:pt x="816927" y="195033"/>
                  </a:lnTo>
                  <a:lnTo>
                    <a:pt x="798791" y="182791"/>
                  </a:lnTo>
                  <a:lnTo>
                    <a:pt x="776605" y="178308"/>
                  </a:lnTo>
                  <a:lnTo>
                    <a:pt x="57023" y="178308"/>
                  </a:lnTo>
                  <a:lnTo>
                    <a:pt x="34823" y="182791"/>
                  </a:lnTo>
                  <a:lnTo>
                    <a:pt x="16700" y="195033"/>
                  </a:lnTo>
                  <a:lnTo>
                    <a:pt x="4470" y="213194"/>
                  </a:lnTo>
                  <a:lnTo>
                    <a:pt x="0" y="235458"/>
                  </a:lnTo>
                  <a:lnTo>
                    <a:pt x="0" y="250698"/>
                  </a:lnTo>
                  <a:lnTo>
                    <a:pt x="4470" y="272973"/>
                  </a:lnTo>
                  <a:lnTo>
                    <a:pt x="16700" y="291134"/>
                  </a:lnTo>
                  <a:lnTo>
                    <a:pt x="34823" y="303377"/>
                  </a:lnTo>
                  <a:lnTo>
                    <a:pt x="57023" y="307848"/>
                  </a:lnTo>
                  <a:lnTo>
                    <a:pt x="776605" y="307848"/>
                  </a:lnTo>
                  <a:lnTo>
                    <a:pt x="798791" y="303377"/>
                  </a:lnTo>
                  <a:lnTo>
                    <a:pt x="816927" y="291134"/>
                  </a:lnTo>
                  <a:lnTo>
                    <a:pt x="829144" y="272973"/>
                  </a:lnTo>
                  <a:lnTo>
                    <a:pt x="833628" y="250698"/>
                  </a:lnTo>
                  <a:lnTo>
                    <a:pt x="833628" y="235458"/>
                  </a:lnTo>
                  <a:close/>
                </a:path>
                <a:path w="833754" h="307975">
                  <a:moveTo>
                    <a:pt x="833628" y="56388"/>
                  </a:moveTo>
                  <a:lnTo>
                    <a:pt x="829144" y="34455"/>
                  </a:lnTo>
                  <a:lnTo>
                    <a:pt x="816927" y="16535"/>
                  </a:lnTo>
                  <a:lnTo>
                    <a:pt x="798791" y="4445"/>
                  </a:lnTo>
                  <a:lnTo>
                    <a:pt x="776605" y="0"/>
                  </a:lnTo>
                  <a:lnTo>
                    <a:pt x="57023" y="0"/>
                  </a:lnTo>
                  <a:lnTo>
                    <a:pt x="34823" y="4445"/>
                  </a:lnTo>
                  <a:lnTo>
                    <a:pt x="16700" y="16535"/>
                  </a:lnTo>
                  <a:lnTo>
                    <a:pt x="4470" y="34455"/>
                  </a:lnTo>
                  <a:lnTo>
                    <a:pt x="0" y="56388"/>
                  </a:lnTo>
                  <a:lnTo>
                    <a:pt x="0" y="71628"/>
                  </a:lnTo>
                  <a:lnTo>
                    <a:pt x="4470" y="93573"/>
                  </a:lnTo>
                  <a:lnTo>
                    <a:pt x="16700" y="111493"/>
                  </a:lnTo>
                  <a:lnTo>
                    <a:pt x="34823" y="123583"/>
                  </a:lnTo>
                  <a:lnTo>
                    <a:pt x="57023" y="128016"/>
                  </a:lnTo>
                  <a:lnTo>
                    <a:pt x="776605" y="128016"/>
                  </a:lnTo>
                  <a:lnTo>
                    <a:pt x="798791" y="123583"/>
                  </a:lnTo>
                  <a:lnTo>
                    <a:pt x="816927" y="111493"/>
                  </a:lnTo>
                  <a:lnTo>
                    <a:pt x="829144" y="93573"/>
                  </a:lnTo>
                  <a:lnTo>
                    <a:pt x="833628" y="71628"/>
                  </a:lnTo>
                  <a:lnTo>
                    <a:pt x="833628" y="56388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272783" y="303428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5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5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93536" y="303428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5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5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114287" y="303428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5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5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614416" y="303428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6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6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2" y="26415"/>
                  </a:lnTo>
                  <a:lnTo>
                    <a:pt x="50292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548883" y="3174491"/>
              <a:ext cx="833755" cy="129539"/>
            </a:xfrm>
            <a:custGeom>
              <a:avLst/>
              <a:gdLst/>
              <a:ahLst/>
              <a:cxnLst/>
              <a:rect l="l" t="t" r="r" b="b"/>
              <a:pathLst>
                <a:path w="833754" h="129539">
                  <a:moveTo>
                    <a:pt x="776604" y="0"/>
                  </a:moveTo>
                  <a:lnTo>
                    <a:pt x="57023" y="0"/>
                  </a:lnTo>
                  <a:lnTo>
                    <a:pt x="34825" y="4482"/>
                  </a:lnTo>
                  <a:lnTo>
                    <a:pt x="16700" y="16716"/>
                  </a:lnTo>
                  <a:lnTo>
                    <a:pt x="4480" y="34879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4480" y="94660"/>
                  </a:lnTo>
                  <a:lnTo>
                    <a:pt x="16700" y="112823"/>
                  </a:lnTo>
                  <a:lnTo>
                    <a:pt x="34825" y="125057"/>
                  </a:lnTo>
                  <a:lnTo>
                    <a:pt x="57023" y="129540"/>
                  </a:lnTo>
                  <a:lnTo>
                    <a:pt x="776604" y="129540"/>
                  </a:lnTo>
                  <a:lnTo>
                    <a:pt x="798802" y="125057"/>
                  </a:lnTo>
                  <a:lnTo>
                    <a:pt x="816927" y="112823"/>
                  </a:lnTo>
                  <a:lnTo>
                    <a:pt x="829147" y="94660"/>
                  </a:lnTo>
                  <a:lnTo>
                    <a:pt x="833627" y="72390"/>
                  </a:lnTo>
                  <a:lnTo>
                    <a:pt x="833627" y="57150"/>
                  </a:lnTo>
                  <a:lnTo>
                    <a:pt x="829147" y="34879"/>
                  </a:lnTo>
                  <a:lnTo>
                    <a:pt x="816927" y="16716"/>
                  </a:lnTo>
                  <a:lnTo>
                    <a:pt x="798802" y="4482"/>
                  </a:lnTo>
                  <a:lnTo>
                    <a:pt x="776604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72783" y="32141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5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6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93536" y="32141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5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6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14287" y="32141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5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6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614416" y="32141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6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6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2" y="26416"/>
                  </a:lnTo>
                  <a:lnTo>
                    <a:pt x="50292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548883" y="3352800"/>
              <a:ext cx="833755" cy="129539"/>
            </a:xfrm>
            <a:custGeom>
              <a:avLst/>
              <a:gdLst/>
              <a:ahLst/>
              <a:cxnLst/>
              <a:rect l="l" t="t" r="r" b="b"/>
              <a:pathLst>
                <a:path w="833754" h="129539">
                  <a:moveTo>
                    <a:pt x="776604" y="0"/>
                  </a:moveTo>
                  <a:lnTo>
                    <a:pt x="57023" y="0"/>
                  </a:lnTo>
                  <a:lnTo>
                    <a:pt x="34825" y="4482"/>
                  </a:lnTo>
                  <a:lnTo>
                    <a:pt x="16700" y="16716"/>
                  </a:lnTo>
                  <a:lnTo>
                    <a:pt x="4480" y="34879"/>
                  </a:lnTo>
                  <a:lnTo>
                    <a:pt x="0" y="57150"/>
                  </a:lnTo>
                  <a:lnTo>
                    <a:pt x="0" y="72389"/>
                  </a:lnTo>
                  <a:lnTo>
                    <a:pt x="4480" y="94660"/>
                  </a:lnTo>
                  <a:lnTo>
                    <a:pt x="16700" y="112823"/>
                  </a:lnTo>
                  <a:lnTo>
                    <a:pt x="34825" y="125057"/>
                  </a:lnTo>
                  <a:lnTo>
                    <a:pt x="57023" y="129539"/>
                  </a:lnTo>
                  <a:lnTo>
                    <a:pt x="776604" y="129539"/>
                  </a:lnTo>
                  <a:lnTo>
                    <a:pt x="798802" y="125057"/>
                  </a:lnTo>
                  <a:lnTo>
                    <a:pt x="816927" y="112823"/>
                  </a:lnTo>
                  <a:lnTo>
                    <a:pt x="829147" y="94660"/>
                  </a:lnTo>
                  <a:lnTo>
                    <a:pt x="833627" y="72389"/>
                  </a:lnTo>
                  <a:lnTo>
                    <a:pt x="833627" y="57150"/>
                  </a:lnTo>
                  <a:lnTo>
                    <a:pt x="829147" y="34879"/>
                  </a:lnTo>
                  <a:lnTo>
                    <a:pt x="816927" y="16716"/>
                  </a:lnTo>
                  <a:lnTo>
                    <a:pt x="798802" y="4482"/>
                  </a:lnTo>
                  <a:lnTo>
                    <a:pt x="776604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72783" y="33924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5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5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93536" y="33924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5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5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14287" y="33924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5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5"/>
                  </a:lnTo>
                  <a:lnTo>
                    <a:pt x="50291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614416" y="33924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6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5"/>
                  </a:lnTo>
                  <a:lnTo>
                    <a:pt x="0" y="26415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1"/>
                  </a:lnTo>
                  <a:lnTo>
                    <a:pt x="26416" y="50291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2" y="26415"/>
                  </a:lnTo>
                  <a:lnTo>
                    <a:pt x="50292" y="23875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548883" y="3532631"/>
              <a:ext cx="833755" cy="129539"/>
            </a:xfrm>
            <a:custGeom>
              <a:avLst/>
              <a:gdLst/>
              <a:ahLst/>
              <a:cxnLst/>
              <a:rect l="l" t="t" r="r" b="b"/>
              <a:pathLst>
                <a:path w="833754" h="129539">
                  <a:moveTo>
                    <a:pt x="776604" y="0"/>
                  </a:moveTo>
                  <a:lnTo>
                    <a:pt x="57023" y="0"/>
                  </a:lnTo>
                  <a:lnTo>
                    <a:pt x="34825" y="4482"/>
                  </a:lnTo>
                  <a:lnTo>
                    <a:pt x="16700" y="16716"/>
                  </a:lnTo>
                  <a:lnTo>
                    <a:pt x="4480" y="34879"/>
                  </a:lnTo>
                  <a:lnTo>
                    <a:pt x="0" y="57150"/>
                  </a:lnTo>
                  <a:lnTo>
                    <a:pt x="0" y="72389"/>
                  </a:lnTo>
                  <a:lnTo>
                    <a:pt x="4480" y="94660"/>
                  </a:lnTo>
                  <a:lnTo>
                    <a:pt x="16700" y="112823"/>
                  </a:lnTo>
                  <a:lnTo>
                    <a:pt x="34825" y="125057"/>
                  </a:lnTo>
                  <a:lnTo>
                    <a:pt x="57023" y="129539"/>
                  </a:lnTo>
                  <a:lnTo>
                    <a:pt x="776604" y="129539"/>
                  </a:lnTo>
                  <a:lnTo>
                    <a:pt x="798802" y="125057"/>
                  </a:lnTo>
                  <a:lnTo>
                    <a:pt x="816927" y="112823"/>
                  </a:lnTo>
                  <a:lnTo>
                    <a:pt x="829147" y="94660"/>
                  </a:lnTo>
                  <a:lnTo>
                    <a:pt x="833627" y="72389"/>
                  </a:lnTo>
                  <a:lnTo>
                    <a:pt x="833627" y="57150"/>
                  </a:lnTo>
                  <a:lnTo>
                    <a:pt x="829147" y="34879"/>
                  </a:lnTo>
                  <a:lnTo>
                    <a:pt x="816927" y="16716"/>
                  </a:lnTo>
                  <a:lnTo>
                    <a:pt x="798802" y="4482"/>
                  </a:lnTo>
                  <a:lnTo>
                    <a:pt x="776604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72783" y="3572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6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5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6"/>
                  </a:lnTo>
                  <a:lnTo>
                    <a:pt x="50291" y="23876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193536" y="3572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6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5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6"/>
                  </a:lnTo>
                  <a:lnTo>
                    <a:pt x="50291" y="23876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114287" y="3572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5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6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5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1" y="26416"/>
                  </a:lnTo>
                  <a:lnTo>
                    <a:pt x="50291" y="23876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614416" y="3572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6416" y="0"/>
                  </a:moveTo>
                  <a:lnTo>
                    <a:pt x="23875" y="0"/>
                  </a:lnTo>
                  <a:lnTo>
                    <a:pt x="14626" y="1891"/>
                  </a:lnTo>
                  <a:lnTo>
                    <a:pt x="7032" y="7032"/>
                  </a:lnTo>
                  <a:lnTo>
                    <a:pt x="1891" y="14626"/>
                  </a:lnTo>
                  <a:lnTo>
                    <a:pt x="0" y="23876"/>
                  </a:lnTo>
                  <a:lnTo>
                    <a:pt x="0" y="26416"/>
                  </a:lnTo>
                  <a:lnTo>
                    <a:pt x="1891" y="35665"/>
                  </a:lnTo>
                  <a:lnTo>
                    <a:pt x="7032" y="43259"/>
                  </a:lnTo>
                  <a:lnTo>
                    <a:pt x="14626" y="48400"/>
                  </a:lnTo>
                  <a:lnTo>
                    <a:pt x="23875" y="50292"/>
                  </a:lnTo>
                  <a:lnTo>
                    <a:pt x="26416" y="50292"/>
                  </a:lnTo>
                  <a:lnTo>
                    <a:pt x="35665" y="48400"/>
                  </a:lnTo>
                  <a:lnTo>
                    <a:pt x="43259" y="43259"/>
                  </a:lnTo>
                  <a:lnTo>
                    <a:pt x="48400" y="35665"/>
                  </a:lnTo>
                  <a:lnTo>
                    <a:pt x="50292" y="26416"/>
                  </a:lnTo>
                  <a:lnTo>
                    <a:pt x="50292" y="23876"/>
                  </a:lnTo>
                  <a:lnTo>
                    <a:pt x="48400" y="14626"/>
                  </a:lnTo>
                  <a:lnTo>
                    <a:pt x="43259" y="7032"/>
                  </a:lnTo>
                  <a:lnTo>
                    <a:pt x="35665" y="1891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548883" y="3712463"/>
              <a:ext cx="833755" cy="128270"/>
            </a:xfrm>
            <a:custGeom>
              <a:avLst/>
              <a:gdLst/>
              <a:ahLst/>
              <a:cxnLst/>
              <a:rect l="l" t="t" r="r" b="b"/>
              <a:pathLst>
                <a:path w="833754" h="128270">
                  <a:moveTo>
                    <a:pt x="776604" y="0"/>
                  </a:moveTo>
                  <a:lnTo>
                    <a:pt x="57023" y="0"/>
                  </a:lnTo>
                  <a:lnTo>
                    <a:pt x="34825" y="4435"/>
                  </a:lnTo>
                  <a:lnTo>
                    <a:pt x="16700" y="16525"/>
                  </a:lnTo>
                  <a:lnTo>
                    <a:pt x="4480" y="34450"/>
                  </a:lnTo>
                  <a:lnTo>
                    <a:pt x="0" y="56387"/>
                  </a:lnTo>
                  <a:lnTo>
                    <a:pt x="0" y="71628"/>
                  </a:lnTo>
                  <a:lnTo>
                    <a:pt x="4480" y="93565"/>
                  </a:lnTo>
                  <a:lnTo>
                    <a:pt x="16700" y="111490"/>
                  </a:lnTo>
                  <a:lnTo>
                    <a:pt x="34825" y="123580"/>
                  </a:lnTo>
                  <a:lnTo>
                    <a:pt x="57023" y="128016"/>
                  </a:lnTo>
                  <a:lnTo>
                    <a:pt x="776604" y="128016"/>
                  </a:lnTo>
                  <a:lnTo>
                    <a:pt x="798802" y="123580"/>
                  </a:lnTo>
                  <a:lnTo>
                    <a:pt x="816927" y="111490"/>
                  </a:lnTo>
                  <a:lnTo>
                    <a:pt x="829147" y="93565"/>
                  </a:lnTo>
                  <a:lnTo>
                    <a:pt x="833627" y="71628"/>
                  </a:lnTo>
                  <a:lnTo>
                    <a:pt x="833627" y="56387"/>
                  </a:lnTo>
                  <a:lnTo>
                    <a:pt x="829147" y="34450"/>
                  </a:lnTo>
                  <a:lnTo>
                    <a:pt x="816927" y="16525"/>
                  </a:lnTo>
                  <a:lnTo>
                    <a:pt x="798802" y="4435"/>
                  </a:lnTo>
                  <a:lnTo>
                    <a:pt x="776604" y="0"/>
                  </a:lnTo>
                  <a:close/>
                </a:path>
              </a:pathLst>
            </a:custGeom>
            <a:solidFill>
              <a:srgbClr val="3034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272783" y="3752087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26415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1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5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1" y="25526"/>
                  </a:lnTo>
                  <a:lnTo>
                    <a:pt x="50291" y="23241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93536" y="3752087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26415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1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5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1" y="25526"/>
                  </a:lnTo>
                  <a:lnTo>
                    <a:pt x="50291" y="23241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114287" y="3752087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26415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1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5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1" y="25526"/>
                  </a:lnTo>
                  <a:lnTo>
                    <a:pt x="50291" y="23241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614416" y="3752087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26416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1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6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2" y="25526"/>
                  </a:lnTo>
                  <a:lnTo>
                    <a:pt x="50292" y="23241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272783" y="2855975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4">
                  <a:moveTo>
                    <a:pt x="26415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0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5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1" y="25526"/>
                  </a:lnTo>
                  <a:lnTo>
                    <a:pt x="50291" y="23240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61C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193536" y="2855975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4">
                  <a:moveTo>
                    <a:pt x="26415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0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5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1" y="25526"/>
                  </a:lnTo>
                  <a:lnTo>
                    <a:pt x="50291" y="23240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114287" y="2855975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4">
                  <a:moveTo>
                    <a:pt x="26415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0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5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1" y="25526"/>
                  </a:lnTo>
                  <a:lnTo>
                    <a:pt x="50291" y="23240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614416" y="2855975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4">
                  <a:moveTo>
                    <a:pt x="26416" y="0"/>
                  </a:moveTo>
                  <a:lnTo>
                    <a:pt x="23875" y="0"/>
                  </a:lnTo>
                  <a:lnTo>
                    <a:pt x="14626" y="1827"/>
                  </a:lnTo>
                  <a:lnTo>
                    <a:pt x="7032" y="6810"/>
                  </a:lnTo>
                  <a:lnTo>
                    <a:pt x="1891" y="14198"/>
                  </a:lnTo>
                  <a:lnTo>
                    <a:pt x="0" y="23240"/>
                  </a:lnTo>
                  <a:lnTo>
                    <a:pt x="0" y="25526"/>
                  </a:lnTo>
                  <a:lnTo>
                    <a:pt x="1891" y="34569"/>
                  </a:lnTo>
                  <a:lnTo>
                    <a:pt x="7032" y="41957"/>
                  </a:lnTo>
                  <a:lnTo>
                    <a:pt x="14626" y="46940"/>
                  </a:lnTo>
                  <a:lnTo>
                    <a:pt x="23875" y="48768"/>
                  </a:lnTo>
                  <a:lnTo>
                    <a:pt x="26416" y="48768"/>
                  </a:lnTo>
                  <a:lnTo>
                    <a:pt x="35665" y="46940"/>
                  </a:lnTo>
                  <a:lnTo>
                    <a:pt x="43259" y="41957"/>
                  </a:lnTo>
                  <a:lnTo>
                    <a:pt x="48400" y="34569"/>
                  </a:lnTo>
                  <a:lnTo>
                    <a:pt x="50292" y="25526"/>
                  </a:lnTo>
                  <a:lnTo>
                    <a:pt x="50292" y="23240"/>
                  </a:lnTo>
                  <a:lnTo>
                    <a:pt x="48400" y="14198"/>
                  </a:lnTo>
                  <a:lnTo>
                    <a:pt x="43259" y="6810"/>
                  </a:lnTo>
                  <a:lnTo>
                    <a:pt x="35665" y="1827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672185" y="3150870"/>
            <a:ext cx="100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Breach</a:t>
            </a:r>
            <a:endParaRPr sz="1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Alarms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355597" y="4526026"/>
            <a:ext cx="1059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On-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premises 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Officers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4630292" y="5378568"/>
            <a:ext cx="1168400" cy="7727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76884">
              <a:lnSpc>
                <a:spcPct val="100000"/>
              </a:lnSpc>
              <a:spcBef>
                <a:spcPts val="815"/>
              </a:spcBef>
            </a:pPr>
            <a:r>
              <a:rPr sz="1400" b="1" spc="-25" dirty="0">
                <a:solidFill>
                  <a:srgbClr val="131C36"/>
                </a:solidFill>
                <a:latin typeface="Calibri"/>
                <a:cs typeface="Calibri"/>
              </a:rPr>
              <a:t>365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r>
              <a:rPr sz="1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Operations Monitoring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599301" y="5759602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Gas-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200" b="1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131C36"/>
                </a:solidFill>
                <a:latin typeface="Calibri"/>
                <a:cs typeface="Calibri"/>
              </a:rPr>
              <a:t>Fire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Suppression System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597900" y="5251450"/>
            <a:ext cx="15424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r>
              <a:rPr sz="1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131C36"/>
                </a:solidFill>
                <a:latin typeface="Calibri"/>
                <a:cs typeface="Calibri"/>
              </a:rPr>
              <a:t>HVAC 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Controlled</a:t>
            </a:r>
            <a:r>
              <a:rPr sz="12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0619358" y="3131896"/>
            <a:ext cx="77343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UPS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 Backup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Generators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554336" y="1828291"/>
            <a:ext cx="1196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Seismically-braced 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r>
              <a:rPr sz="1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131C36"/>
                </a:solidFill>
                <a:latin typeface="Calibri"/>
                <a:cs typeface="Calibri"/>
              </a:rPr>
              <a:t>Racks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934959" y="1092453"/>
            <a:ext cx="109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Biometric</a:t>
            </a:r>
            <a:r>
              <a:rPr sz="12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Access 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200" b="1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Exit</a:t>
            </a:r>
            <a:r>
              <a:rPr sz="12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Sensors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834510" y="1128140"/>
            <a:ext cx="1154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Continuous</a:t>
            </a:r>
            <a:r>
              <a:rPr sz="12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131C36"/>
                </a:solidFill>
                <a:latin typeface="Calibri"/>
                <a:cs typeface="Calibri"/>
              </a:rPr>
              <a:t>Video</a:t>
            </a:r>
            <a:endParaRPr sz="1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Surveillance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972436" y="1738071"/>
            <a:ext cx="1018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Electronic</a:t>
            </a:r>
            <a:endParaRPr sz="1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Motion</a:t>
            </a:r>
            <a:r>
              <a:rPr sz="1200" b="1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Sensors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3313176" y="1882139"/>
            <a:ext cx="5963920" cy="497205"/>
            <a:chOff x="3313176" y="1882139"/>
            <a:chExt cx="5963920" cy="497205"/>
          </a:xfrm>
        </p:grpSpPr>
        <p:pic>
          <p:nvPicPr>
            <p:cNvPr id="151" name="object 1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9541" y="2110612"/>
              <a:ext cx="239522" cy="90042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418332" y="2164079"/>
              <a:ext cx="282575" cy="70485"/>
            </a:xfrm>
            <a:custGeom>
              <a:avLst/>
              <a:gdLst/>
              <a:ahLst/>
              <a:cxnLst/>
              <a:rect l="l" t="t" r="r" b="b"/>
              <a:pathLst>
                <a:path w="282575" h="70485">
                  <a:moveTo>
                    <a:pt x="9397" y="0"/>
                  </a:moveTo>
                  <a:lnTo>
                    <a:pt x="5460" y="0"/>
                  </a:lnTo>
                  <a:lnTo>
                    <a:pt x="3809" y="762"/>
                  </a:lnTo>
                  <a:lnTo>
                    <a:pt x="762" y="3302"/>
                  </a:lnTo>
                  <a:lnTo>
                    <a:pt x="0" y="5207"/>
                  </a:lnTo>
                  <a:lnTo>
                    <a:pt x="0" y="9144"/>
                  </a:lnTo>
                  <a:lnTo>
                    <a:pt x="32686" y="37592"/>
                  </a:lnTo>
                  <a:lnTo>
                    <a:pt x="67055" y="56007"/>
                  </a:lnTo>
                  <a:lnTo>
                    <a:pt x="120937" y="69276"/>
                  </a:lnTo>
                  <a:lnTo>
                    <a:pt x="139700" y="70104"/>
                  </a:lnTo>
                  <a:lnTo>
                    <a:pt x="158327" y="69224"/>
                  </a:lnTo>
                  <a:lnTo>
                    <a:pt x="212851" y="56134"/>
                  </a:lnTo>
                  <a:lnTo>
                    <a:pt x="247713" y="38639"/>
                  </a:lnTo>
                  <a:lnTo>
                    <a:pt x="280923" y="13589"/>
                  </a:lnTo>
                  <a:lnTo>
                    <a:pt x="282066" y="7747"/>
                  </a:lnTo>
                  <a:lnTo>
                    <a:pt x="281304" y="6096"/>
                  </a:lnTo>
                  <a:lnTo>
                    <a:pt x="255146" y="15898"/>
                  </a:lnTo>
                  <a:lnTo>
                    <a:pt x="239934" y="26257"/>
                  </a:lnTo>
                  <a:lnTo>
                    <a:pt x="190652" y="48285"/>
                  </a:lnTo>
                  <a:lnTo>
                    <a:pt x="139700" y="55625"/>
                  </a:lnTo>
                  <a:lnTo>
                    <a:pt x="122346" y="54814"/>
                  </a:lnTo>
                  <a:lnTo>
                    <a:pt x="72643" y="42545"/>
                  </a:lnTo>
                  <a:lnTo>
                    <a:pt x="26334" y="14755"/>
                  </a:lnTo>
                  <a:lnTo>
                    <a:pt x="11302" y="762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1672" y="1985771"/>
              <a:ext cx="175260" cy="97536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313176" y="1882139"/>
              <a:ext cx="5897880" cy="497205"/>
            </a:xfrm>
            <a:custGeom>
              <a:avLst/>
              <a:gdLst/>
              <a:ahLst/>
              <a:cxnLst/>
              <a:rect l="l" t="t" r="r" b="b"/>
              <a:pathLst>
                <a:path w="5897880" h="497205">
                  <a:moveTo>
                    <a:pt x="492252" y="25908"/>
                  </a:moveTo>
                  <a:lnTo>
                    <a:pt x="490220" y="15811"/>
                  </a:lnTo>
                  <a:lnTo>
                    <a:pt x="484670" y="7581"/>
                  </a:lnTo>
                  <a:lnTo>
                    <a:pt x="476440" y="2032"/>
                  </a:lnTo>
                  <a:lnTo>
                    <a:pt x="466344" y="0"/>
                  </a:lnTo>
                  <a:lnTo>
                    <a:pt x="25908" y="0"/>
                  </a:lnTo>
                  <a:lnTo>
                    <a:pt x="15798" y="2032"/>
                  </a:lnTo>
                  <a:lnTo>
                    <a:pt x="7569" y="7581"/>
                  </a:lnTo>
                  <a:lnTo>
                    <a:pt x="2019" y="15811"/>
                  </a:lnTo>
                  <a:lnTo>
                    <a:pt x="0" y="25908"/>
                  </a:lnTo>
                  <a:lnTo>
                    <a:pt x="0" y="129540"/>
                  </a:lnTo>
                  <a:lnTo>
                    <a:pt x="2019" y="139649"/>
                  </a:lnTo>
                  <a:lnTo>
                    <a:pt x="7569" y="147878"/>
                  </a:lnTo>
                  <a:lnTo>
                    <a:pt x="15798" y="153428"/>
                  </a:lnTo>
                  <a:lnTo>
                    <a:pt x="25908" y="155448"/>
                  </a:lnTo>
                  <a:lnTo>
                    <a:pt x="466344" y="155448"/>
                  </a:lnTo>
                  <a:lnTo>
                    <a:pt x="476440" y="153428"/>
                  </a:lnTo>
                  <a:lnTo>
                    <a:pt x="484670" y="147878"/>
                  </a:lnTo>
                  <a:lnTo>
                    <a:pt x="490220" y="139649"/>
                  </a:lnTo>
                  <a:lnTo>
                    <a:pt x="492252" y="129540"/>
                  </a:lnTo>
                  <a:lnTo>
                    <a:pt x="492252" y="25908"/>
                  </a:lnTo>
                  <a:close/>
                </a:path>
                <a:path w="5897880" h="497205">
                  <a:moveTo>
                    <a:pt x="5897575" y="419417"/>
                  </a:moveTo>
                  <a:lnTo>
                    <a:pt x="5503164" y="419417"/>
                  </a:lnTo>
                  <a:lnTo>
                    <a:pt x="5503164" y="496824"/>
                  </a:lnTo>
                  <a:lnTo>
                    <a:pt x="5897575" y="496824"/>
                  </a:lnTo>
                  <a:lnTo>
                    <a:pt x="5897575" y="419417"/>
                  </a:lnTo>
                  <a:close/>
                </a:path>
              </a:pathLst>
            </a:custGeom>
            <a:solidFill>
              <a:srgbClr val="5F7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210802" y="2235707"/>
              <a:ext cx="66040" cy="143510"/>
            </a:xfrm>
            <a:custGeom>
              <a:avLst/>
              <a:gdLst/>
              <a:ahLst/>
              <a:cxnLst/>
              <a:rect l="l" t="t" r="r" b="b"/>
              <a:pathLst>
                <a:path w="66040" h="143510">
                  <a:moveTo>
                    <a:pt x="65786" y="0"/>
                  </a:moveTo>
                  <a:lnTo>
                    <a:pt x="0" y="65786"/>
                  </a:lnTo>
                  <a:lnTo>
                    <a:pt x="0" y="143255"/>
                  </a:lnTo>
                  <a:lnTo>
                    <a:pt x="65786" y="77469"/>
                  </a:lnTo>
                  <a:lnTo>
                    <a:pt x="65786" y="0"/>
                  </a:lnTo>
                  <a:close/>
                </a:path>
              </a:pathLst>
            </a:custGeom>
            <a:solidFill>
              <a:srgbClr val="4D5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816340" y="2235707"/>
              <a:ext cx="460375" cy="66040"/>
            </a:xfrm>
            <a:custGeom>
              <a:avLst/>
              <a:gdLst/>
              <a:ahLst/>
              <a:cxnLst/>
              <a:rect l="l" t="t" r="r" b="b"/>
              <a:pathLst>
                <a:path w="460375" h="66039">
                  <a:moveTo>
                    <a:pt x="460248" y="0"/>
                  </a:moveTo>
                  <a:lnTo>
                    <a:pt x="65785" y="0"/>
                  </a:lnTo>
                  <a:lnTo>
                    <a:pt x="0" y="65786"/>
                  </a:lnTo>
                  <a:lnTo>
                    <a:pt x="394461" y="65786"/>
                  </a:lnTo>
                  <a:lnTo>
                    <a:pt x="460248" y="0"/>
                  </a:lnTo>
                  <a:close/>
                </a:path>
              </a:pathLst>
            </a:custGeom>
            <a:solidFill>
              <a:srgbClr val="7E9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816340" y="2206233"/>
              <a:ext cx="394335" cy="78740"/>
            </a:xfrm>
            <a:custGeom>
              <a:avLst/>
              <a:gdLst/>
              <a:ahLst/>
              <a:cxnLst/>
              <a:rect l="l" t="t" r="r" b="b"/>
              <a:pathLst>
                <a:path w="394334" h="78739">
                  <a:moveTo>
                    <a:pt x="393712" y="0"/>
                  </a:moveTo>
                  <a:lnTo>
                    <a:pt x="0" y="0"/>
                  </a:lnTo>
                  <a:lnTo>
                    <a:pt x="0" y="78242"/>
                  </a:lnTo>
                  <a:lnTo>
                    <a:pt x="393712" y="78242"/>
                  </a:lnTo>
                  <a:lnTo>
                    <a:pt x="393712" y="0"/>
                  </a:lnTo>
                  <a:close/>
                </a:path>
              </a:pathLst>
            </a:custGeom>
            <a:solidFill>
              <a:srgbClr val="5F7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210040" y="2139695"/>
              <a:ext cx="66675" cy="144780"/>
            </a:xfrm>
            <a:custGeom>
              <a:avLst/>
              <a:gdLst/>
              <a:ahLst/>
              <a:cxnLst/>
              <a:rect l="l" t="t" r="r" b="b"/>
              <a:pathLst>
                <a:path w="66675" h="144780">
                  <a:moveTo>
                    <a:pt x="66548" y="0"/>
                  </a:moveTo>
                  <a:lnTo>
                    <a:pt x="0" y="66548"/>
                  </a:lnTo>
                  <a:lnTo>
                    <a:pt x="0" y="144779"/>
                  </a:lnTo>
                  <a:lnTo>
                    <a:pt x="66548" y="78231"/>
                  </a:lnTo>
                  <a:lnTo>
                    <a:pt x="66548" y="0"/>
                  </a:lnTo>
                  <a:close/>
                </a:path>
              </a:pathLst>
            </a:custGeom>
            <a:solidFill>
              <a:srgbClr val="4D5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816340" y="2139695"/>
              <a:ext cx="460375" cy="66675"/>
            </a:xfrm>
            <a:custGeom>
              <a:avLst/>
              <a:gdLst/>
              <a:ahLst/>
              <a:cxnLst/>
              <a:rect l="l" t="t" r="r" b="b"/>
              <a:pathLst>
                <a:path w="460375" h="66675">
                  <a:moveTo>
                    <a:pt x="460248" y="0"/>
                  </a:moveTo>
                  <a:lnTo>
                    <a:pt x="66548" y="0"/>
                  </a:lnTo>
                  <a:lnTo>
                    <a:pt x="0" y="66548"/>
                  </a:lnTo>
                  <a:lnTo>
                    <a:pt x="393700" y="66548"/>
                  </a:lnTo>
                  <a:lnTo>
                    <a:pt x="460248" y="0"/>
                  </a:lnTo>
                  <a:close/>
                </a:path>
              </a:pathLst>
            </a:custGeom>
            <a:solidFill>
              <a:srgbClr val="7E9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816340" y="2111046"/>
              <a:ext cx="394970" cy="77470"/>
            </a:xfrm>
            <a:custGeom>
              <a:avLst/>
              <a:gdLst/>
              <a:ahLst/>
              <a:cxnLst/>
              <a:rect l="l" t="t" r="r" b="b"/>
              <a:pathLst>
                <a:path w="394970" h="77469">
                  <a:moveTo>
                    <a:pt x="394411" y="0"/>
                  </a:moveTo>
                  <a:lnTo>
                    <a:pt x="0" y="0"/>
                  </a:lnTo>
                  <a:lnTo>
                    <a:pt x="0" y="77417"/>
                  </a:lnTo>
                  <a:lnTo>
                    <a:pt x="394411" y="77417"/>
                  </a:lnTo>
                  <a:lnTo>
                    <a:pt x="394411" y="0"/>
                  </a:lnTo>
                  <a:close/>
                </a:path>
              </a:pathLst>
            </a:custGeom>
            <a:solidFill>
              <a:srgbClr val="5F77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210802" y="2045207"/>
              <a:ext cx="66040" cy="143510"/>
            </a:xfrm>
            <a:custGeom>
              <a:avLst/>
              <a:gdLst/>
              <a:ahLst/>
              <a:cxnLst/>
              <a:rect l="l" t="t" r="r" b="b"/>
              <a:pathLst>
                <a:path w="66040" h="143510">
                  <a:moveTo>
                    <a:pt x="65786" y="0"/>
                  </a:moveTo>
                  <a:lnTo>
                    <a:pt x="0" y="65786"/>
                  </a:lnTo>
                  <a:lnTo>
                    <a:pt x="0" y="143255"/>
                  </a:lnTo>
                  <a:lnTo>
                    <a:pt x="65786" y="77469"/>
                  </a:lnTo>
                  <a:lnTo>
                    <a:pt x="65786" y="0"/>
                  </a:lnTo>
                  <a:close/>
                </a:path>
              </a:pathLst>
            </a:custGeom>
            <a:solidFill>
              <a:srgbClr val="4D5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816340" y="2045207"/>
              <a:ext cx="460375" cy="66040"/>
            </a:xfrm>
            <a:custGeom>
              <a:avLst/>
              <a:gdLst/>
              <a:ahLst/>
              <a:cxnLst/>
              <a:rect l="l" t="t" r="r" b="b"/>
              <a:pathLst>
                <a:path w="460375" h="66039">
                  <a:moveTo>
                    <a:pt x="460248" y="0"/>
                  </a:moveTo>
                  <a:lnTo>
                    <a:pt x="65785" y="0"/>
                  </a:lnTo>
                  <a:lnTo>
                    <a:pt x="0" y="65786"/>
                  </a:lnTo>
                  <a:lnTo>
                    <a:pt x="394461" y="65786"/>
                  </a:lnTo>
                  <a:lnTo>
                    <a:pt x="460248" y="0"/>
                  </a:lnTo>
                  <a:close/>
                </a:path>
              </a:pathLst>
            </a:custGeom>
            <a:solidFill>
              <a:srgbClr val="7E92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093708" y="2164079"/>
              <a:ext cx="71755" cy="9525"/>
            </a:xfrm>
            <a:custGeom>
              <a:avLst/>
              <a:gdLst/>
              <a:ahLst/>
              <a:cxnLst/>
              <a:rect l="l" t="t" r="r" b="b"/>
              <a:pathLst>
                <a:path w="71754" h="9525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889"/>
                  </a:lnTo>
                  <a:lnTo>
                    <a:pt x="0" y="8255"/>
                  </a:lnTo>
                  <a:lnTo>
                    <a:pt x="889" y="9144"/>
                  </a:lnTo>
                  <a:lnTo>
                    <a:pt x="70739" y="9144"/>
                  </a:lnTo>
                  <a:lnTo>
                    <a:pt x="71627" y="8255"/>
                  </a:lnTo>
                  <a:lnTo>
                    <a:pt x="71627" y="889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093708" y="2145791"/>
              <a:ext cx="71755" cy="9525"/>
            </a:xfrm>
            <a:custGeom>
              <a:avLst/>
              <a:gdLst/>
              <a:ahLst/>
              <a:cxnLst/>
              <a:rect l="l" t="t" r="r" b="b"/>
              <a:pathLst>
                <a:path w="71754" h="9525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888"/>
                  </a:lnTo>
                  <a:lnTo>
                    <a:pt x="0" y="8255"/>
                  </a:lnTo>
                  <a:lnTo>
                    <a:pt x="889" y="9144"/>
                  </a:lnTo>
                  <a:lnTo>
                    <a:pt x="70739" y="9144"/>
                  </a:lnTo>
                  <a:lnTo>
                    <a:pt x="71627" y="8255"/>
                  </a:lnTo>
                  <a:lnTo>
                    <a:pt x="71627" y="888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93C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093708" y="2127503"/>
              <a:ext cx="71755" cy="9525"/>
            </a:xfrm>
            <a:custGeom>
              <a:avLst/>
              <a:gdLst/>
              <a:ahLst/>
              <a:cxnLst/>
              <a:rect l="l" t="t" r="r" b="b"/>
              <a:pathLst>
                <a:path w="71754" h="9525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888"/>
                  </a:lnTo>
                  <a:lnTo>
                    <a:pt x="0" y="8255"/>
                  </a:lnTo>
                  <a:lnTo>
                    <a:pt x="889" y="9144"/>
                  </a:lnTo>
                  <a:lnTo>
                    <a:pt x="70739" y="9144"/>
                  </a:lnTo>
                  <a:lnTo>
                    <a:pt x="71627" y="8255"/>
                  </a:lnTo>
                  <a:lnTo>
                    <a:pt x="71627" y="888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093708" y="2253995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762"/>
                  </a:lnTo>
                  <a:lnTo>
                    <a:pt x="0" y="6857"/>
                  </a:lnTo>
                  <a:lnTo>
                    <a:pt x="889" y="7619"/>
                  </a:lnTo>
                  <a:lnTo>
                    <a:pt x="70739" y="7619"/>
                  </a:lnTo>
                  <a:lnTo>
                    <a:pt x="71627" y="6857"/>
                  </a:lnTo>
                  <a:lnTo>
                    <a:pt x="71627" y="762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093708" y="2235707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762"/>
                  </a:lnTo>
                  <a:lnTo>
                    <a:pt x="0" y="6857"/>
                  </a:lnTo>
                  <a:lnTo>
                    <a:pt x="889" y="7619"/>
                  </a:lnTo>
                  <a:lnTo>
                    <a:pt x="70739" y="7619"/>
                  </a:lnTo>
                  <a:lnTo>
                    <a:pt x="71627" y="6857"/>
                  </a:lnTo>
                  <a:lnTo>
                    <a:pt x="71627" y="762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93C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093708" y="2215895"/>
              <a:ext cx="71755" cy="9525"/>
            </a:xfrm>
            <a:custGeom>
              <a:avLst/>
              <a:gdLst/>
              <a:ahLst/>
              <a:cxnLst/>
              <a:rect l="l" t="t" r="r" b="b"/>
              <a:pathLst>
                <a:path w="71754" h="9525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888"/>
                  </a:lnTo>
                  <a:lnTo>
                    <a:pt x="0" y="8254"/>
                  </a:lnTo>
                  <a:lnTo>
                    <a:pt x="889" y="9143"/>
                  </a:lnTo>
                  <a:lnTo>
                    <a:pt x="70739" y="9143"/>
                  </a:lnTo>
                  <a:lnTo>
                    <a:pt x="71627" y="8254"/>
                  </a:lnTo>
                  <a:lnTo>
                    <a:pt x="71627" y="888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093708" y="2348483"/>
              <a:ext cx="71755" cy="9525"/>
            </a:xfrm>
            <a:custGeom>
              <a:avLst/>
              <a:gdLst/>
              <a:ahLst/>
              <a:cxnLst/>
              <a:rect l="l" t="t" r="r" b="b"/>
              <a:pathLst>
                <a:path w="71754" h="9525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888"/>
                  </a:lnTo>
                  <a:lnTo>
                    <a:pt x="0" y="8254"/>
                  </a:lnTo>
                  <a:lnTo>
                    <a:pt x="889" y="9143"/>
                  </a:lnTo>
                  <a:lnTo>
                    <a:pt x="70739" y="9143"/>
                  </a:lnTo>
                  <a:lnTo>
                    <a:pt x="71627" y="8254"/>
                  </a:lnTo>
                  <a:lnTo>
                    <a:pt x="71627" y="888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093708" y="2330195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762"/>
                  </a:lnTo>
                  <a:lnTo>
                    <a:pt x="0" y="6857"/>
                  </a:lnTo>
                  <a:lnTo>
                    <a:pt x="889" y="7619"/>
                  </a:lnTo>
                  <a:lnTo>
                    <a:pt x="70739" y="7619"/>
                  </a:lnTo>
                  <a:lnTo>
                    <a:pt x="71627" y="6857"/>
                  </a:lnTo>
                  <a:lnTo>
                    <a:pt x="71627" y="762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93C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093708" y="2311907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70739" y="0"/>
                  </a:moveTo>
                  <a:lnTo>
                    <a:pt x="69596" y="0"/>
                  </a:lnTo>
                  <a:lnTo>
                    <a:pt x="889" y="0"/>
                  </a:lnTo>
                  <a:lnTo>
                    <a:pt x="0" y="762"/>
                  </a:lnTo>
                  <a:lnTo>
                    <a:pt x="0" y="6857"/>
                  </a:lnTo>
                  <a:lnTo>
                    <a:pt x="889" y="7619"/>
                  </a:lnTo>
                  <a:lnTo>
                    <a:pt x="70739" y="7619"/>
                  </a:lnTo>
                  <a:lnTo>
                    <a:pt x="71627" y="6857"/>
                  </a:lnTo>
                  <a:lnTo>
                    <a:pt x="71627" y="762"/>
                  </a:lnTo>
                  <a:lnTo>
                    <a:pt x="70739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61614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3.4 Design and</a:t>
            </a:r>
            <a:r>
              <a:rPr spc="-10" dirty="0"/>
              <a:t> </a:t>
            </a:r>
            <a:r>
              <a:rPr dirty="0"/>
              <a:t>Plan</a:t>
            </a:r>
            <a:r>
              <a:rPr spc="-20" dirty="0"/>
              <a:t> </a:t>
            </a:r>
            <a:r>
              <a:rPr dirty="0"/>
              <a:t>Security</a:t>
            </a:r>
            <a:r>
              <a:rPr spc="-5" dirty="0"/>
              <a:t> </a:t>
            </a:r>
            <a:r>
              <a:rPr spc="-10" dirty="0"/>
              <a:t>Controls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10690"/>
            <a:ext cx="6729095" cy="287274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Environmental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on-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premise)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Communication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Identification,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Authentication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Authorization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 Infrastructure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Audit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Mechanisms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log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collection,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packet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capture)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158615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808" y="896874"/>
            <a:ext cx="516953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bearer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Infrastructure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performance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whose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has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been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4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thousands</a:t>
            </a:r>
            <a:r>
              <a:rPr sz="2400" b="1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sites in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more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100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countries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9228" y="979170"/>
            <a:ext cx="960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6681" y="1330764"/>
            <a:ext cx="5177155" cy="18561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Basic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ct val="110100"/>
              </a:lnSpc>
              <a:spcBef>
                <a:spcPts val="49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simpler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less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expensive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solution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little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no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redundancy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dedicated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space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UPS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backup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line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conditioning,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cooling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equipment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Problematic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personnel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activity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cause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16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4</a:t>
            </a:r>
            <a:r>
              <a:rPr sz="16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tiers</a:t>
            </a:r>
            <a:r>
              <a:rPr sz="16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16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16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least</a:t>
            </a:r>
            <a:r>
              <a:rPr sz="16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4</a:t>
            </a:r>
            <a:r>
              <a:rPr sz="16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hours</a:t>
            </a: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fuel</a:t>
            </a:r>
            <a:r>
              <a:rPr sz="16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generators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9228" y="3234438"/>
            <a:ext cx="5436235" cy="31394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6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812800" marR="5080" lvl="1" indent="-342900">
              <a:lnSpc>
                <a:spcPct val="110000"/>
              </a:lnSpc>
              <a:spcBef>
                <a:spcPts val="55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Redundant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Capacity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Components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has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additional</a:t>
            </a:r>
            <a:r>
              <a:rPr sz="16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feature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1041400" marR="69850" lvl="2" indent="-34290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1041400" algn="l"/>
                <a:tab pos="1042035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operation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do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interrupted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scheduled maintenance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replacement</a:t>
            </a:r>
            <a:endParaRPr sz="1600">
              <a:latin typeface="Calibri"/>
              <a:cs typeface="Calibri"/>
            </a:endParaRPr>
          </a:p>
          <a:p>
            <a:pPr marL="1041400" marR="229235" lvl="2" indent="-34290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1041400" algn="l"/>
                <a:tab pos="10420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disconnection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from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 distribution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lines</a:t>
            </a:r>
            <a:endParaRPr sz="1600">
              <a:latin typeface="Calibri"/>
              <a:cs typeface="Calibri"/>
            </a:endParaRPr>
          </a:p>
          <a:p>
            <a:pPr marL="1041400" lvl="2" indent="-343535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1041400" algn="l"/>
                <a:tab pos="1042035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Problematic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personnel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activity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cause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endParaRPr sz="1600">
              <a:latin typeface="Calibri"/>
              <a:cs typeface="Calibri"/>
            </a:endParaRPr>
          </a:p>
          <a:p>
            <a:pPr marL="1041400" marR="60325" lvl="2" indent="-34290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1041400" algn="l"/>
                <a:tab pos="1042035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Unplanned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component failure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MAY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cause downtime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0288" y="2927034"/>
            <a:ext cx="3100356" cy="310035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158615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808" y="896874"/>
            <a:ext cx="516953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bearer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Infrastructure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performance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whose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has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been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4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thousands</a:t>
            </a:r>
            <a:r>
              <a:rPr sz="2400" b="1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sites in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more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100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countries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9228" y="979170"/>
            <a:ext cx="960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6681" y="1330764"/>
            <a:ext cx="5003800" cy="2118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Concurrently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Maintainable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Dual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16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supplies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endParaRPr sz="16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operations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continue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component</a:t>
            </a:r>
            <a:r>
              <a:rPr sz="16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power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element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down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replacement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scheduled maintenance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Unplanned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component 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cause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downtime;</a:t>
            </a:r>
            <a:endParaRPr sz="16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unplanned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cause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9228" y="3502662"/>
            <a:ext cx="5635625" cy="26733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6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Tier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  <a:p>
            <a:pPr marL="812800" marR="5080" lvl="1" indent="-342900">
              <a:lnSpc>
                <a:spcPct val="110000"/>
              </a:lnSpc>
              <a:spcBef>
                <a:spcPts val="55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Fault-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Tolerant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16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optimal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center offering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68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features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tiers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included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Full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redundancy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power,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 cooling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element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cause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68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Fully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automated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response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endParaRPr sz="16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Scheduled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maintenance</a:t>
            </a:r>
            <a:r>
              <a:rPr sz="16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performed</a:t>
            </a:r>
            <a:r>
              <a:rPr sz="16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without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0288" y="2927034"/>
            <a:ext cx="3100356" cy="310035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" y="284988"/>
            <a:ext cx="10950575" cy="1051560"/>
            <a:chOff x="495300" y="284988"/>
            <a:chExt cx="10950575" cy="1051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284988"/>
              <a:ext cx="10950321" cy="5577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78764"/>
              <a:ext cx="8072628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1576" y="1675917"/>
            <a:ext cx="8267700" cy="13735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365"/>
              </a:spcBef>
              <a:buClr>
                <a:srgbClr val="DA3467"/>
              </a:buClr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#1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Sprawl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260"/>
              </a:spcBef>
              <a:buClr>
                <a:srgbClr val="DA3467"/>
              </a:buClr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#2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endParaRPr sz="22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7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Passwords,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personal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bash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profiles,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bash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history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files,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encryption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keys,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license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keys,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capture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corresponding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snapshots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576" y="3017291"/>
            <a:ext cx="123189" cy="1132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200" spc="-5" dirty="0">
                <a:solidFill>
                  <a:srgbClr val="DA3467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spc="-5" dirty="0">
                <a:solidFill>
                  <a:srgbClr val="DA3467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solidFill>
                  <a:srgbClr val="DA3467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080" y="3017291"/>
            <a:ext cx="7846695" cy="1132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#3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Offline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Dormant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#4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Pre-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Configured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(Golden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Image)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/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Active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#5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Lack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080" y="4157853"/>
            <a:ext cx="8143240" cy="120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Hinders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existing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enforcement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organizations</a:t>
            </a:r>
            <a:endParaRPr sz="1800">
              <a:latin typeface="Calibri"/>
              <a:cs typeface="Calibri"/>
            </a:endParaRPr>
          </a:p>
          <a:p>
            <a:pPr marL="469265" marR="5080" indent="-457200">
              <a:lnSpc>
                <a:spcPct val="110000"/>
              </a:lnSpc>
              <a:buClr>
                <a:srgbClr val="DA3467"/>
              </a:buClr>
              <a:buSzPct val="11388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Traffic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visible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devices,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such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network-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intrusion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detection</a:t>
            </a:r>
            <a:r>
              <a:rPr sz="18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prevention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systems,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physical network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21646" y="2112499"/>
            <a:ext cx="1327785" cy="459105"/>
            <a:chOff x="9521646" y="2112499"/>
            <a:chExt cx="1327785" cy="459105"/>
          </a:xfrm>
        </p:grpSpPr>
        <p:sp>
          <p:nvSpPr>
            <p:cNvPr id="10" name="object 10"/>
            <p:cNvSpPr/>
            <p:nvPr/>
          </p:nvSpPr>
          <p:spPr>
            <a:xfrm>
              <a:off x="9538514" y="2129367"/>
              <a:ext cx="1294130" cy="425450"/>
            </a:xfrm>
            <a:custGeom>
              <a:avLst/>
              <a:gdLst/>
              <a:ahLst/>
              <a:cxnLst/>
              <a:rect l="l" t="t" r="r" b="b"/>
              <a:pathLst>
                <a:path w="1294129" h="425450">
                  <a:moveTo>
                    <a:pt x="1207982" y="0"/>
                  </a:moveTo>
                  <a:lnTo>
                    <a:pt x="86043" y="0"/>
                  </a:lnTo>
                  <a:lnTo>
                    <a:pt x="25306" y="25300"/>
                  </a:lnTo>
                  <a:lnTo>
                    <a:pt x="0" y="86022"/>
                  </a:lnTo>
                  <a:lnTo>
                    <a:pt x="0" y="339029"/>
                  </a:lnTo>
                  <a:lnTo>
                    <a:pt x="25306" y="400383"/>
                  </a:lnTo>
                  <a:lnTo>
                    <a:pt x="86043" y="425051"/>
                  </a:lnTo>
                  <a:lnTo>
                    <a:pt x="1207983" y="425051"/>
                  </a:lnTo>
                  <a:lnTo>
                    <a:pt x="1241356" y="418252"/>
                  </a:lnTo>
                  <a:lnTo>
                    <a:pt x="1268719" y="399751"/>
                  </a:lnTo>
                  <a:lnTo>
                    <a:pt x="1287225" y="372394"/>
                  </a:lnTo>
                  <a:lnTo>
                    <a:pt x="1294026" y="339029"/>
                  </a:lnTo>
                  <a:lnTo>
                    <a:pt x="1294026" y="86022"/>
                  </a:lnTo>
                  <a:lnTo>
                    <a:pt x="1287225" y="51945"/>
                  </a:lnTo>
                  <a:lnTo>
                    <a:pt x="1268719" y="24668"/>
                  </a:lnTo>
                  <a:lnTo>
                    <a:pt x="1241356" y="6562"/>
                  </a:lnTo>
                  <a:lnTo>
                    <a:pt x="120798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38514" y="2129367"/>
              <a:ext cx="1294130" cy="425450"/>
            </a:xfrm>
            <a:custGeom>
              <a:avLst/>
              <a:gdLst/>
              <a:ahLst/>
              <a:cxnLst/>
              <a:rect l="l" t="t" r="r" b="b"/>
              <a:pathLst>
                <a:path w="1294129" h="425450">
                  <a:moveTo>
                    <a:pt x="1294026" y="86022"/>
                  </a:moveTo>
                  <a:lnTo>
                    <a:pt x="1294026" y="339029"/>
                  </a:lnTo>
                  <a:lnTo>
                    <a:pt x="1268719" y="399751"/>
                  </a:lnTo>
                  <a:lnTo>
                    <a:pt x="1207983" y="425051"/>
                  </a:lnTo>
                  <a:lnTo>
                    <a:pt x="86043" y="425051"/>
                  </a:lnTo>
                  <a:lnTo>
                    <a:pt x="25306" y="400383"/>
                  </a:lnTo>
                  <a:lnTo>
                    <a:pt x="0" y="339029"/>
                  </a:lnTo>
                  <a:lnTo>
                    <a:pt x="0" y="86022"/>
                  </a:lnTo>
                  <a:lnTo>
                    <a:pt x="6801" y="52657"/>
                  </a:lnTo>
                  <a:lnTo>
                    <a:pt x="25306" y="25300"/>
                  </a:lnTo>
                  <a:lnTo>
                    <a:pt x="52669" y="6799"/>
                  </a:lnTo>
                  <a:lnTo>
                    <a:pt x="86043" y="0"/>
                  </a:lnTo>
                  <a:lnTo>
                    <a:pt x="1207982" y="0"/>
                  </a:lnTo>
                  <a:lnTo>
                    <a:pt x="1241356" y="6562"/>
                  </a:lnTo>
                  <a:lnTo>
                    <a:pt x="1268719" y="24668"/>
                  </a:lnTo>
                  <a:lnTo>
                    <a:pt x="1287225" y="51945"/>
                  </a:lnTo>
                  <a:lnTo>
                    <a:pt x="1294026" y="86022"/>
                  </a:lnTo>
                </a:path>
              </a:pathLst>
            </a:custGeom>
            <a:ln w="33735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7172" y="2262615"/>
              <a:ext cx="155211" cy="1551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7232" y="2262615"/>
              <a:ext cx="155211" cy="1551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4163" y="2262615"/>
              <a:ext cx="155211" cy="1551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6032" y="2262615"/>
              <a:ext cx="155211" cy="15518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150945" y="2711282"/>
            <a:ext cx="1326515" cy="459105"/>
            <a:chOff x="10150945" y="2711282"/>
            <a:chExt cx="1326515" cy="459105"/>
          </a:xfrm>
        </p:grpSpPr>
        <p:sp>
          <p:nvSpPr>
            <p:cNvPr id="17" name="object 17"/>
            <p:cNvSpPr/>
            <p:nvPr/>
          </p:nvSpPr>
          <p:spPr>
            <a:xfrm>
              <a:off x="10167813" y="2728150"/>
              <a:ext cx="1292860" cy="425450"/>
            </a:xfrm>
            <a:custGeom>
              <a:avLst/>
              <a:gdLst/>
              <a:ahLst/>
              <a:cxnLst/>
              <a:rect l="l" t="t" r="r" b="b"/>
              <a:pathLst>
                <a:path w="1292859" h="425450">
                  <a:moveTo>
                    <a:pt x="1206295" y="0"/>
                  </a:moveTo>
                  <a:lnTo>
                    <a:pt x="86043" y="0"/>
                  </a:lnTo>
                  <a:lnTo>
                    <a:pt x="25306" y="25300"/>
                  </a:lnTo>
                  <a:lnTo>
                    <a:pt x="0" y="86022"/>
                  </a:lnTo>
                  <a:lnTo>
                    <a:pt x="0" y="339029"/>
                  </a:lnTo>
                  <a:lnTo>
                    <a:pt x="25306" y="400383"/>
                  </a:lnTo>
                  <a:lnTo>
                    <a:pt x="86043" y="425051"/>
                  </a:lnTo>
                  <a:lnTo>
                    <a:pt x="1206295" y="425051"/>
                  </a:lnTo>
                  <a:lnTo>
                    <a:pt x="1239669" y="418252"/>
                  </a:lnTo>
                  <a:lnTo>
                    <a:pt x="1267032" y="399751"/>
                  </a:lnTo>
                  <a:lnTo>
                    <a:pt x="1285538" y="372394"/>
                  </a:lnTo>
                  <a:lnTo>
                    <a:pt x="1292339" y="339029"/>
                  </a:lnTo>
                  <a:lnTo>
                    <a:pt x="1292339" y="86022"/>
                  </a:lnTo>
                  <a:lnTo>
                    <a:pt x="1285538" y="51945"/>
                  </a:lnTo>
                  <a:lnTo>
                    <a:pt x="1267032" y="24668"/>
                  </a:lnTo>
                  <a:lnTo>
                    <a:pt x="1239669" y="6562"/>
                  </a:lnTo>
                  <a:lnTo>
                    <a:pt x="12062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7813" y="2728150"/>
              <a:ext cx="1292860" cy="425450"/>
            </a:xfrm>
            <a:custGeom>
              <a:avLst/>
              <a:gdLst/>
              <a:ahLst/>
              <a:cxnLst/>
              <a:rect l="l" t="t" r="r" b="b"/>
              <a:pathLst>
                <a:path w="1292859" h="425450">
                  <a:moveTo>
                    <a:pt x="1292339" y="86022"/>
                  </a:moveTo>
                  <a:lnTo>
                    <a:pt x="1292339" y="339029"/>
                  </a:lnTo>
                  <a:lnTo>
                    <a:pt x="1267032" y="399751"/>
                  </a:lnTo>
                  <a:lnTo>
                    <a:pt x="1206295" y="425051"/>
                  </a:lnTo>
                  <a:lnTo>
                    <a:pt x="86043" y="425051"/>
                  </a:lnTo>
                  <a:lnTo>
                    <a:pt x="25306" y="400383"/>
                  </a:lnTo>
                  <a:lnTo>
                    <a:pt x="0" y="339029"/>
                  </a:lnTo>
                  <a:lnTo>
                    <a:pt x="0" y="86022"/>
                  </a:lnTo>
                  <a:lnTo>
                    <a:pt x="6801" y="52657"/>
                  </a:lnTo>
                  <a:lnTo>
                    <a:pt x="25306" y="25300"/>
                  </a:lnTo>
                  <a:lnTo>
                    <a:pt x="52669" y="6799"/>
                  </a:lnTo>
                  <a:lnTo>
                    <a:pt x="86043" y="0"/>
                  </a:lnTo>
                  <a:lnTo>
                    <a:pt x="1206295" y="0"/>
                  </a:lnTo>
                  <a:lnTo>
                    <a:pt x="1239669" y="6562"/>
                  </a:lnTo>
                  <a:lnTo>
                    <a:pt x="1267032" y="24668"/>
                  </a:lnTo>
                  <a:lnTo>
                    <a:pt x="1285538" y="51945"/>
                  </a:lnTo>
                  <a:lnTo>
                    <a:pt x="1292339" y="86022"/>
                  </a:lnTo>
                </a:path>
              </a:pathLst>
            </a:custGeom>
            <a:ln w="33735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8158" y="2861398"/>
              <a:ext cx="155211" cy="1551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6531" y="2861398"/>
              <a:ext cx="155211" cy="1551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3462" y="2861398"/>
              <a:ext cx="155211" cy="1551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5331" y="2861398"/>
              <a:ext cx="155211" cy="15518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521647" y="3310066"/>
            <a:ext cx="1327785" cy="459105"/>
            <a:chOff x="9521647" y="3310066"/>
            <a:chExt cx="1327785" cy="459105"/>
          </a:xfrm>
        </p:grpSpPr>
        <p:sp>
          <p:nvSpPr>
            <p:cNvPr id="24" name="object 24"/>
            <p:cNvSpPr/>
            <p:nvPr/>
          </p:nvSpPr>
          <p:spPr>
            <a:xfrm>
              <a:off x="9538515" y="3326933"/>
              <a:ext cx="1294130" cy="425450"/>
            </a:xfrm>
            <a:custGeom>
              <a:avLst/>
              <a:gdLst/>
              <a:ahLst/>
              <a:cxnLst/>
              <a:rect l="l" t="t" r="r" b="b"/>
              <a:pathLst>
                <a:path w="1294129" h="425450">
                  <a:moveTo>
                    <a:pt x="1207982" y="0"/>
                  </a:moveTo>
                  <a:lnTo>
                    <a:pt x="86043" y="0"/>
                  </a:lnTo>
                  <a:lnTo>
                    <a:pt x="25306" y="25300"/>
                  </a:lnTo>
                  <a:lnTo>
                    <a:pt x="0" y="86022"/>
                  </a:lnTo>
                  <a:lnTo>
                    <a:pt x="0" y="338987"/>
                  </a:lnTo>
                  <a:lnTo>
                    <a:pt x="25306" y="400341"/>
                  </a:lnTo>
                  <a:lnTo>
                    <a:pt x="86043" y="425009"/>
                  </a:lnTo>
                  <a:lnTo>
                    <a:pt x="1207983" y="425009"/>
                  </a:lnTo>
                  <a:lnTo>
                    <a:pt x="1241356" y="418210"/>
                  </a:lnTo>
                  <a:lnTo>
                    <a:pt x="1268719" y="399708"/>
                  </a:lnTo>
                  <a:lnTo>
                    <a:pt x="1287225" y="372352"/>
                  </a:lnTo>
                  <a:lnTo>
                    <a:pt x="1294026" y="338987"/>
                  </a:lnTo>
                  <a:lnTo>
                    <a:pt x="1294026" y="86022"/>
                  </a:lnTo>
                  <a:lnTo>
                    <a:pt x="1287225" y="51945"/>
                  </a:lnTo>
                  <a:lnTo>
                    <a:pt x="1268719" y="24668"/>
                  </a:lnTo>
                  <a:lnTo>
                    <a:pt x="1241356" y="6562"/>
                  </a:lnTo>
                  <a:lnTo>
                    <a:pt x="120798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38515" y="3326933"/>
              <a:ext cx="1294130" cy="425450"/>
            </a:xfrm>
            <a:custGeom>
              <a:avLst/>
              <a:gdLst/>
              <a:ahLst/>
              <a:cxnLst/>
              <a:rect l="l" t="t" r="r" b="b"/>
              <a:pathLst>
                <a:path w="1294129" h="425450">
                  <a:moveTo>
                    <a:pt x="1294026" y="86022"/>
                  </a:moveTo>
                  <a:lnTo>
                    <a:pt x="1294026" y="338987"/>
                  </a:lnTo>
                  <a:lnTo>
                    <a:pt x="1268719" y="399708"/>
                  </a:lnTo>
                  <a:lnTo>
                    <a:pt x="1207983" y="425009"/>
                  </a:lnTo>
                  <a:lnTo>
                    <a:pt x="86043" y="425009"/>
                  </a:lnTo>
                  <a:lnTo>
                    <a:pt x="25306" y="400341"/>
                  </a:lnTo>
                  <a:lnTo>
                    <a:pt x="0" y="338987"/>
                  </a:lnTo>
                  <a:lnTo>
                    <a:pt x="0" y="86022"/>
                  </a:lnTo>
                  <a:lnTo>
                    <a:pt x="6801" y="52657"/>
                  </a:lnTo>
                  <a:lnTo>
                    <a:pt x="25306" y="25300"/>
                  </a:lnTo>
                  <a:lnTo>
                    <a:pt x="52669" y="6799"/>
                  </a:lnTo>
                  <a:lnTo>
                    <a:pt x="86043" y="0"/>
                  </a:lnTo>
                  <a:lnTo>
                    <a:pt x="1207982" y="0"/>
                  </a:lnTo>
                  <a:lnTo>
                    <a:pt x="1241356" y="6562"/>
                  </a:lnTo>
                  <a:lnTo>
                    <a:pt x="1268719" y="24668"/>
                  </a:lnTo>
                  <a:lnTo>
                    <a:pt x="1287225" y="51945"/>
                  </a:lnTo>
                  <a:lnTo>
                    <a:pt x="1294026" y="86022"/>
                  </a:lnTo>
                </a:path>
              </a:pathLst>
            </a:custGeom>
            <a:ln w="33735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7173" y="3460182"/>
              <a:ext cx="155211" cy="1551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7233" y="3460182"/>
              <a:ext cx="155211" cy="1551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4164" y="3460182"/>
              <a:ext cx="155211" cy="1551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6033" y="3460181"/>
              <a:ext cx="155211" cy="155139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0150945" y="3908807"/>
            <a:ext cx="1326515" cy="459105"/>
            <a:chOff x="10150945" y="3908807"/>
            <a:chExt cx="1326515" cy="459105"/>
          </a:xfrm>
        </p:grpSpPr>
        <p:sp>
          <p:nvSpPr>
            <p:cNvPr id="31" name="object 31"/>
            <p:cNvSpPr/>
            <p:nvPr/>
          </p:nvSpPr>
          <p:spPr>
            <a:xfrm>
              <a:off x="10167813" y="3925674"/>
              <a:ext cx="1292860" cy="425450"/>
            </a:xfrm>
            <a:custGeom>
              <a:avLst/>
              <a:gdLst/>
              <a:ahLst/>
              <a:cxnLst/>
              <a:rect l="l" t="t" r="r" b="b"/>
              <a:pathLst>
                <a:path w="1292859" h="425450">
                  <a:moveTo>
                    <a:pt x="1206295" y="0"/>
                  </a:moveTo>
                  <a:lnTo>
                    <a:pt x="86043" y="0"/>
                  </a:lnTo>
                  <a:lnTo>
                    <a:pt x="25306" y="25300"/>
                  </a:lnTo>
                  <a:lnTo>
                    <a:pt x="0" y="86022"/>
                  </a:lnTo>
                  <a:lnTo>
                    <a:pt x="0" y="339029"/>
                  </a:lnTo>
                  <a:lnTo>
                    <a:pt x="25306" y="400383"/>
                  </a:lnTo>
                  <a:lnTo>
                    <a:pt x="86043" y="425051"/>
                  </a:lnTo>
                  <a:lnTo>
                    <a:pt x="1206295" y="425051"/>
                  </a:lnTo>
                  <a:lnTo>
                    <a:pt x="1239669" y="418252"/>
                  </a:lnTo>
                  <a:lnTo>
                    <a:pt x="1267032" y="399751"/>
                  </a:lnTo>
                  <a:lnTo>
                    <a:pt x="1285538" y="372394"/>
                  </a:lnTo>
                  <a:lnTo>
                    <a:pt x="1292339" y="339029"/>
                  </a:lnTo>
                  <a:lnTo>
                    <a:pt x="1292339" y="86022"/>
                  </a:lnTo>
                  <a:lnTo>
                    <a:pt x="1285538" y="51945"/>
                  </a:lnTo>
                  <a:lnTo>
                    <a:pt x="1267032" y="24668"/>
                  </a:lnTo>
                  <a:lnTo>
                    <a:pt x="1239669" y="6562"/>
                  </a:lnTo>
                  <a:lnTo>
                    <a:pt x="12062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67813" y="3925674"/>
              <a:ext cx="1292860" cy="425450"/>
            </a:xfrm>
            <a:custGeom>
              <a:avLst/>
              <a:gdLst/>
              <a:ahLst/>
              <a:cxnLst/>
              <a:rect l="l" t="t" r="r" b="b"/>
              <a:pathLst>
                <a:path w="1292859" h="425450">
                  <a:moveTo>
                    <a:pt x="1292339" y="86022"/>
                  </a:moveTo>
                  <a:lnTo>
                    <a:pt x="1292339" y="339029"/>
                  </a:lnTo>
                  <a:lnTo>
                    <a:pt x="1267032" y="399751"/>
                  </a:lnTo>
                  <a:lnTo>
                    <a:pt x="1206295" y="425051"/>
                  </a:lnTo>
                  <a:lnTo>
                    <a:pt x="86043" y="425051"/>
                  </a:lnTo>
                  <a:lnTo>
                    <a:pt x="25306" y="400383"/>
                  </a:lnTo>
                  <a:lnTo>
                    <a:pt x="0" y="339029"/>
                  </a:lnTo>
                  <a:lnTo>
                    <a:pt x="0" y="86022"/>
                  </a:lnTo>
                  <a:lnTo>
                    <a:pt x="6801" y="52657"/>
                  </a:lnTo>
                  <a:lnTo>
                    <a:pt x="25306" y="25300"/>
                  </a:lnTo>
                  <a:lnTo>
                    <a:pt x="52669" y="6799"/>
                  </a:lnTo>
                  <a:lnTo>
                    <a:pt x="86043" y="0"/>
                  </a:lnTo>
                  <a:lnTo>
                    <a:pt x="1206295" y="0"/>
                  </a:lnTo>
                  <a:lnTo>
                    <a:pt x="1239669" y="6562"/>
                  </a:lnTo>
                  <a:lnTo>
                    <a:pt x="1267032" y="24668"/>
                  </a:lnTo>
                  <a:lnTo>
                    <a:pt x="1285538" y="51945"/>
                  </a:lnTo>
                  <a:lnTo>
                    <a:pt x="1292339" y="86022"/>
                  </a:lnTo>
                </a:path>
              </a:pathLst>
            </a:custGeom>
            <a:ln w="33735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8158" y="4058923"/>
              <a:ext cx="155211" cy="1551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6531" y="4058923"/>
              <a:ext cx="155211" cy="1551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3462" y="4058922"/>
              <a:ext cx="155211" cy="15518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5331" y="4058922"/>
              <a:ext cx="155211" cy="155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5334127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4040" y="1018438"/>
            <a:ext cx="5984240" cy="446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860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Put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effective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policies,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guidelines,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processes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place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govern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lifecycle management</a:t>
            </a:r>
            <a:endParaRPr sz="2200">
              <a:latin typeface="Calibri"/>
              <a:cs typeface="Calibri"/>
            </a:endParaRPr>
          </a:p>
          <a:p>
            <a:pPr marL="355600" marR="60134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creation,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formal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change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Keep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small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number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known-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good—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timely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70"/>
              </a:spcBef>
            </a:pP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patched—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guest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OS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separately</a:t>
            </a:r>
            <a:endParaRPr sz="2200">
              <a:latin typeface="Calibri"/>
              <a:cs typeface="Calibri"/>
            </a:endParaRPr>
          </a:p>
          <a:p>
            <a:pPr marL="355600" marR="313055" indent="-342900">
              <a:lnSpc>
                <a:spcPct val="1100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products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solutions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examine,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patch,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apply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security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configuration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changes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29709" y="2205768"/>
            <a:ext cx="3193415" cy="3069590"/>
            <a:chOff x="7929709" y="2205768"/>
            <a:chExt cx="3193415" cy="3069590"/>
          </a:xfrm>
        </p:grpSpPr>
        <p:sp>
          <p:nvSpPr>
            <p:cNvPr id="8" name="object 8"/>
            <p:cNvSpPr/>
            <p:nvPr/>
          </p:nvSpPr>
          <p:spPr>
            <a:xfrm>
              <a:off x="9191079" y="2457170"/>
              <a:ext cx="1141730" cy="2394585"/>
            </a:xfrm>
            <a:custGeom>
              <a:avLst/>
              <a:gdLst/>
              <a:ahLst/>
              <a:cxnLst/>
              <a:rect l="l" t="t" r="r" b="b"/>
              <a:pathLst>
                <a:path w="1141729" h="2394585">
                  <a:moveTo>
                    <a:pt x="96637" y="630684"/>
                  </a:moveTo>
                  <a:lnTo>
                    <a:pt x="1139301" y="0"/>
                  </a:lnTo>
                </a:path>
                <a:path w="1141729" h="2394585">
                  <a:moveTo>
                    <a:pt x="0" y="1543288"/>
                  </a:moveTo>
                  <a:lnTo>
                    <a:pt x="1134215" y="2394132"/>
                  </a:lnTo>
                </a:path>
                <a:path w="1141729" h="2394585">
                  <a:moveTo>
                    <a:pt x="613973" y="1364546"/>
                  </a:moveTo>
                  <a:lnTo>
                    <a:pt x="1141481" y="1609409"/>
                  </a:lnTo>
                </a:path>
                <a:path w="1141729" h="2394585">
                  <a:moveTo>
                    <a:pt x="419972" y="990349"/>
                  </a:moveTo>
                  <a:lnTo>
                    <a:pt x="1140754" y="812333"/>
                  </a:lnTo>
                </a:path>
              </a:pathLst>
            </a:custGeom>
            <a:ln w="968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29709" y="2960701"/>
              <a:ext cx="1925320" cy="1056005"/>
            </a:xfrm>
            <a:custGeom>
              <a:avLst/>
              <a:gdLst/>
              <a:ahLst/>
              <a:cxnLst/>
              <a:rect l="l" t="t" r="r" b="b"/>
              <a:pathLst>
                <a:path w="1925320" h="1056004">
                  <a:moveTo>
                    <a:pt x="726595" y="0"/>
                  </a:moveTo>
                  <a:lnTo>
                    <a:pt x="678433" y="2599"/>
                  </a:lnTo>
                  <a:lnTo>
                    <a:pt x="631781" y="10217"/>
                  </a:lnTo>
                  <a:lnTo>
                    <a:pt x="586908" y="22582"/>
                  </a:lnTo>
                  <a:lnTo>
                    <a:pt x="544086" y="39423"/>
                  </a:lnTo>
                  <a:lnTo>
                    <a:pt x="503584" y="60468"/>
                  </a:lnTo>
                  <a:lnTo>
                    <a:pt x="465672" y="85447"/>
                  </a:lnTo>
                  <a:lnTo>
                    <a:pt x="430619" y="114088"/>
                  </a:lnTo>
                  <a:lnTo>
                    <a:pt x="398696" y="146119"/>
                  </a:lnTo>
                  <a:lnTo>
                    <a:pt x="370174" y="181271"/>
                  </a:lnTo>
                  <a:lnTo>
                    <a:pt x="345321" y="219270"/>
                  </a:lnTo>
                  <a:lnTo>
                    <a:pt x="324407" y="259846"/>
                  </a:lnTo>
                  <a:lnTo>
                    <a:pt x="307704" y="302728"/>
                  </a:lnTo>
                  <a:lnTo>
                    <a:pt x="295480" y="347645"/>
                  </a:lnTo>
                  <a:lnTo>
                    <a:pt x="288006" y="394325"/>
                  </a:lnTo>
                  <a:lnTo>
                    <a:pt x="285551" y="442496"/>
                  </a:lnTo>
                  <a:lnTo>
                    <a:pt x="292091" y="509343"/>
                  </a:lnTo>
                  <a:lnTo>
                    <a:pt x="272473" y="509343"/>
                  </a:lnTo>
                  <a:lnTo>
                    <a:pt x="223516" y="513736"/>
                  </a:lnTo>
                  <a:lnTo>
                    <a:pt x="177429" y="526407"/>
                  </a:lnTo>
                  <a:lnTo>
                    <a:pt x="134985" y="546588"/>
                  </a:lnTo>
                  <a:lnTo>
                    <a:pt x="96954" y="573515"/>
                  </a:lnTo>
                  <a:lnTo>
                    <a:pt x="64107" y="606422"/>
                  </a:lnTo>
                  <a:lnTo>
                    <a:pt x="37217" y="644544"/>
                  </a:lnTo>
                  <a:lnTo>
                    <a:pt x="17055" y="687115"/>
                  </a:lnTo>
                  <a:lnTo>
                    <a:pt x="4392" y="733370"/>
                  </a:lnTo>
                  <a:lnTo>
                    <a:pt x="0" y="782543"/>
                  </a:lnTo>
                  <a:lnTo>
                    <a:pt x="4392" y="831716"/>
                  </a:lnTo>
                  <a:lnTo>
                    <a:pt x="17055" y="877971"/>
                  </a:lnTo>
                  <a:lnTo>
                    <a:pt x="37217" y="920542"/>
                  </a:lnTo>
                  <a:lnTo>
                    <a:pt x="64107" y="958664"/>
                  </a:lnTo>
                  <a:lnTo>
                    <a:pt x="96954" y="991571"/>
                  </a:lnTo>
                  <a:lnTo>
                    <a:pt x="134985" y="1018498"/>
                  </a:lnTo>
                  <a:lnTo>
                    <a:pt x="177429" y="1038679"/>
                  </a:lnTo>
                  <a:lnTo>
                    <a:pt x="223516" y="1051349"/>
                  </a:lnTo>
                  <a:lnTo>
                    <a:pt x="272473" y="1055743"/>
                  </a:lnTo>
                  <a:lnTo>
                    <a:pt x="1652278" y="1055743"/>
                  </a:lnTo>
                  <a:lnTo>
                    <a:pt x="1701235" y="1051349"/>
                  </a:lnTo>
                  <a:lnTo>
                    <a:pt x="1747321" y="1038679"/>
                  </a:lnTo>
                  <a:lnTo>
                    <a:pt x="1789766" y="1018498"/>
                  </a:lnTo>
                  <a:lnTo>
                    <a:pt x="1827797" y="991571"/>
                  </a:lnTo>
                  <a:lnTo>
                    <a:pt x="1860643" y="958664"/>
                  </a:lnTo>
                  <a:lnTo>
                    <a:pt x="1887533" y="920542"/>
                  </a:lnTo>
                  <a:lnTo>
                    <a:pt x="1907696" y="877971"/>
                  </a:lnTo>
                  <a:lnTo>
                    <a:pt x="1920359" y="831716"/>
                  </a:lnTo>
                  <a:lnTo>
                    <a:pt x="1924751" y="782543"/>
                  </a:lnTo>
                  <a:lnTo>
                    <a:pt x="1920512" y="734338"/>
                  </a:lnTo>
                  <a:lnTo>
                    <a:pt x="1908278" y="688857"/>
                  </a:lnTo>
                  <a:lnTo>
                    <a:pt x="1888772" y="646851"/>
                  </a:lnTo>
                  <a:lnTo>
                    <a:pt x="1862718" y="609068"/>
                  </a:lnTo>
                  <a:lnTo>
                    <a:pt x="1830840" y="576258"/>
                  </a:lnTo>
                  <a:lnTo>
                    <a:pt x="1793862" y="549169"/>
                  </a:lnTo>
                  <a:lnTo>
                    <a:pt x="1752507" y="528552"/>
                  </a:lnTo>
                  <a:lnTo>
                    <a:pt x="1707499" y="515156"/>
                  </a:lnTo>
                  <a:lnTo>
                    <a:pt x="1681342" y="512249"/>
                  </a:lnTo>
                  <a:lnTo>
                    <a:pt x="1690061" y="467927"/>
                  </a:lnTo>
                  <a:lnTo>
                    <a:pt x="1686418" y="418166"/>
                  </a:lnTo>
                  <a:lnTo>
                    <a:pt x="1675839" y="370689"/>
                  </a:lnTo>
                  <a:lnTo>
                    <a:pt x="1658843" y="326012"/>
                  </a:lnTo>
                  <a:lnTo>
                    <a:pt x="1635951" y="284652"/>
                  </a:lnTo>
                  <a:lnTo>
                    <a:pt x="1607684" y="247129"/>
                  </a:lnTo>
                  <a:lnTo>
                    <a:pt x="1574563" y="213958"/>
                  </a:lnTo>
                  <a:lnTo>
                    <a:pt x="1537109" y="185658"/>
                  </a:lnTo>
                  <a:lnTo>
                    <a:pt x="1495842" y="162746"/>
                  </a:lnTo>
                  <a:lnTo>
                    <a:pt x="1451283" y="145739"/>
                  </a:lnTo>
                  <a:lnTo>
                    <a:pt x="1403953" y="135156"/>
                  </a:lnTo>
                  <a:lnTo>
                    <a:pt x="1354373" y="131513"/>
                  </a:lnTo>
                  <a:lnTo>
                    <a:pt x="1299809" y="135931"/>
                  </a:lnTo>
                  <a:lnTo>
                    <a:pt x="1248139" y="148719"/>
                  </a:lnTo>
                  <a:lnTo>
                    <a:pt x="1199992" y="169180"/>
                  </a:lnTo>
                  <a:lnTo>
                    <a:pt x="1155995" y="196616"/>
                  </a:lnTo>
                  <a:lnTo>
                    <a:pt x="1116777" y="230330"/>
                  </a:lnTo>
                  <a:lnTo>
                    <a:pt x="1113870" y="233963"/>
                  </a:lnTo>
                  <a:lnTo>
                    <a:pt x="1092799" y="194727"/>
                  </a:lnTo>
                  <a:lnTo>
                    <a:pt x="1064405" y="157048"/>
                  </a:lnTo>
                  <a:lnTo>
                    <a:pt x="1032226" y="122682"/>
                  </a:lnTo>
                  <a:lnTo>
                    <a:pt x="996566" y="91927"/>
                  </a:lnTo>
                  <a:lnTo>
                    <a:pt x="957730" y="65084"/>
                  </a:lnTo>
                  <a:lnTo>
                    <a:pt x="916024" y="42451"/>
                  </a:lnTo>
                  <a:lnTo>
                    <a:pt x="871753" y="24327"/>
                  </a:lnTo>
                  <a:lnTo>
                    <a:pt x="825221" y="11011"/>
                  </a:lnTo>
                  <a:lnTo>
                    <a:pt x="776733" y="2802"/>
                  </a:lnTo>
                  <a:lnTo>
                    <a:pt x="72659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7637" y="3464232"/>
              <a:ext cx="1019810" cy="340995"/>
            </a:xfrm>
            <a:custGeom>
              <a:avLst/>
              <a:gdLst/>
              <a:ahLst/>
              <a:cxnLst/>
              <a:rect l="l" t="t" r="r" b="b"/>
              <a:pathLst>
                <a:path w="1019809" h="340995">
                  <a:moveTo>
                    <a:pt x="951840" y="0"/>
                  </a:moveTo>
                  <a:lnTo>
                    <a:pt x="67573" y="0"/>
                  </a:lnTo>
                  <a:lnTo>
                    <a:pt x="41075" y="5358"/>
                  </a:lnTo>
                  <a:lnTo>
                    <a:pt x="19618" y="19981"/>
                  </a:lnTo>
                  <a:lnTo>
                    <a:pt x="5245" y="41688"/>
                  </a:lnTo>
                  <a:lnTo>
                    <a:pt x="0" y="68299"/>
                  </a:lnTo>
                  <a:lnTo>
                    <a:pt x="0" y="272473"/>
                  </a:lnTo>
                  <a:lnTo>
                    <a:pt x="5245" y="299084"/>
                  </a:lnTo>
                  <a:lnTo>
                    <a:pt x="19618" y="320791"/>
                  </a:lnTo>
                  <a:lnTo>
                    <a:pt x="41075" y="335414"/>
                  </a:lnTo>
                  <a:lnTo>
                    <a:pt x="67573" y="340773"/>
                  </a:lnTo>
                  <a:lnTo>
                    <a:pt x="951840" y="340773"/>
                  </a:lnTo>
                  <a:lnTo>
                    <a:pt x="978338" y="335414"/>
                  </a:lnTo>
                  <a:lnTo>
                    <a:pt x="999795" y="320791"/>
                  </a:lnTo>
                  <a:lnTo>
                    <a:pt x="1014168" y="299084"/>
                  </a:lnTo>
                  <a:lnTo>
                    <a:pt x="1019413" y="272473"/>
                  </a:lnTo>
                  <a:lnTo>
                    <a:pt x="1019413" y="68299"/>
                  </a:lnTo>
                  <a:lnTo>
                    <a:pt x="1014168" y="41688"/>
                  </a:lnTo>
                  <a:lnTo>
                    <a:pt x="999795" y="19981"/>
                  </a:lnTo>
                  <a:lnTo>
                    <a:pt x="978338" y="5358"/>
                  </a:lnTo>
                  <a:lnTo>
                    <a:pt x="9518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1079" y="3594292"/>
              <a:ext cx="97363" cy="813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98411" y="3797739"/>
              <a:ext cx="824865" cy="681990"/>
            </a:xfrm>
            <a:custGeom>
              <a:avLst/>
              <a:gdLst/>
              <a:ahLst/>
              <a:cxnLst/>
              <a:rect l="l" t="t" r="r" b="b"/>
              <a:pathLst>
                <a:path w="824865" h="681989">
                  <a:moveTo>
                    <a:pt x="824685" y="0"/>
                  </a:moveTo>
                  <a:lnTo>
                    <a:pt x="0" y="0"/>
                  </a:lnTo>
                  <a:lnTo>
                    <a:pt x="0" y="536227"/>
                  </a:lnTo>
                  <a:lnTo>
                    <a:pt x="334960" y="536227"/>
                  </a:lnTo>
                  <a:lnTo>
                    <a:pt x="334960" y="648849"/>
                  </a:lnTo>
                  <a:lnTo>
                    <a:pt x="218705" y="648849"/>
                  </a:lnTo>
                  <a:lnTo>
                    <a:pt x="214345" y="651029"/>
                  </a:lnTo>
                  <a:lnTo>
                    <a:pt x="207806" y="661928"/>
                  </a:lnTo>
                  <a:lnTo>
                    <a:pt x="207806" y="675007"/>
                  </a:lnTo>
                  <a:lnTo>
                    <a:pt x="214345" y="681546"/>
                  </a:lnTo>
                  <a:lnTo>
                    <a:pt x="603801" y="681546"/>
                  </a:lnTo>
                  <a:lnTo>
                    <a:pt x="612520" y="677187"/>
                  </a:lnTo>
                  <a:lnTo>
                    <a:pt x="616879" y="670647"/>
                  </a:lnTo>
                  <a:lnTo>
                    <a:pt x="616879" y="657568"/>
                  </a:lnTo>
                  <a:lnTo>
                    <a:pt x="608160" y="648849"/>
                  </a:lnTo>
                  <a:lnTo>
                    <a:pt x="487545" y="648849"/>
                  </a:lnTo>
                  <a:lnTo>
                    <a:pt x="487545" y="536227"/>
                  </a:lnTo>
                  <a:lnTo>
                    <a:pt x="824686" y="536227"/>
                  </a:lnTo>
                  <a:lnTo>
                    <a:pt x="824685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31108" y="3829709"/>
              <a:ext cx="760095" cy="455295"/>
            </a:xfrm>
            <a:custGeom>
              <a:avLst/>
              <a:gdLst/>
              <a:ahLst/>
              <a:cxnLst/>
              <a:rect l="l" t="t" r="r" b="b"/>
              <a:pathLst>
                <a:path w="760095" h="455295">
                  <a:moveTo>
                    <a:pt x="760018" y="0"/>
                  </a:moveTo>
                  <a:lnTo>
                    <a:pt x="0" y="0"/>
                  </a:lnTo>
                  <a:lnTo>
                    <a:pt x="0" y="454848"/>
                  </a:lnTo>
                  <a:lnTo>
                    <a:pt x="760019" y="454848"/>
                  </a:lnTo>
                  <a:lnTo>
                    <a:pt x="760018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98411" y="4593361"/>
              <a:ext cx="824865" cy="681990"/>
            </a:xfrm>
            <a:custGeom>
              <a:avLst/>
              <a:gdLst/>
              <a:ahLst/>
              <a:cxnLst/>
              <a:rect l="l" t="t" r="r" b="b"/>
              <a:pathLst>
                <a:path w="824865" h="681989">
                  <a:moveTo>
                    <a:pt x="824685" y="0"/>
                  </a:moveTo>
                  <a:lnTo>
                    <a:pt x="0" y="0"/>
                  </a:lnTo>
                  <a:lnTo>
                    <a:pt x="0" y="536221"/>
                  </a:lnTo>
                  <a:lnTo>
                    <a:pt x="334960" y="536221"/>
                  </a:lnTo>
                  <a:lnTo>
                    <a:pt x="334960" y="648843"/>
                  </a:lnTo>
                  <a:lnTo>
                    <a:pt x="218705" y="648843"/>
                  </a:lnTo>
                  <a:lnTo>
                    <a:pt x="214345" y="651023"/>
                  </a:lnTo>
                  <a:lnTo>
                    <a:pt x="207806" y="661922"/>
                  </a:lnTo>
                  <a:lnTo>
                    <a:pt x="207806" y="674995"/>
                  </a:lnTo>
                  <a:lnTo>
                    <a:pt x="214345" y="681540"/>
                  </a:lnTo>
                  <a:lnTo>
                    <a:pt x="603801" y="681540"/>
                  </a:lnTo>
                  <a:lnTo>
                    <a:pt x="612520" y="677180"/>
                  </a:lnTo>
                  <a:lnTo>
                    <a:pt x="616879" y="670641"/>
                  </a:lnTo>
                  <a:lnTo>
                    <a:pt x="616879" y="657562"/>
                  </a:lnTo>
                  <a:lnTo>
                    <a:pt x="608160" y="648843"/>
                  </a:lnTo>
                  <a:lnTo>
                    <a:pt x="487545" y="648843"/>
                  </a:lnTo>
                  <a:lnTo>
                    <a:pt x="487545" y="536221"/>
                  </a:lnTo>
                  <a:lnTo>
                    <a:pt x="824686" y="536221"/>
                  </a:lnTo>
                  <a:lnTo>
                    <a:pt x="824685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31108" y="4625325"/>
              <a:ext cx="760095" cy="455295"/>
            </a:xfrm>
            <a:custGeom>
              <a:avLst/>
              <a:gdLst/>
              <a:ahLst/>
              <a:cxnLst/>
              <a:rect l="l" t="t" r="r" b="b"/>
              <a:pathLst>
                <a:path w="760095" h="455295">
                  <a:moveTo>
                    <a:pt x="760018" y="0"/>
                  </a:moveTo>
                  <a:lnTo>
                    <a:pt x="0" y="0"/>
                  </a:lnTo>
                  <a:lnTo>
                    <a:pt x="0" y="454848"/>
                  </a:lnTo>
                  <a:lnTo>
                    <a:pt x="760019" y="454848"/>
                  </a:lnTo>
                  <a:lnTo>
                    <a:pt x="760018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98410" y="2205768"/>
              <a:ext cx="824865" cy="681990"/>
            </a:xfrm>
            <a:custGeom>
              <a:avLst/>
              <a:gdLst/>
              <a:ahLst/>
              <a:cxnLst/>
              <a:rect l="l" t="t" r="r" b="b"/>
              <a:pathLst>
                <a:path w="824865" h="681989">
                  <a:moveTo>
                    <a:pt x="824685" y="0"/>
                  </a:moveTo>
                  <a:lnTo>
                    <a:pt x="0" y="0"/>
                  </a:lnTo>
                  <a:lnTo>
                    <a:pt x="0" y="536227"/>
                  </a:lnTo>
                  <a:lnTo>
                    <a:pt x="334960" y="536227"/>
                  </a:lnTo>
                  <a:lnTo>
                    <a:pt x="334960" y="648849"/>
                  </a:lnTo>
                  <a:lnTo>
                    <a:pt x="218705" y="648849"/>
                  </a:lnTo>
                  <a:lnTo>
                    <a:pt x="214345" y="651029"/>
                  </a:lnTo>
                  <a:lnTo>
                    <a:pt x="207806" y="661928"/>
                  </a:lnTo>
                  <a:lnTo>
                    <a:pt x="207806" y="675007"/>
                  </a:lnTo>
                  <a:lnTo>
                    <a:pt x="214345" y="681546"/>
                  </a:lnTo>
                  <a:lnTo>
                    <a:pt x="603801" y="681546"/>
                  </a:lnTo>
                  <a:lnTo>
                    <a:pt x="612520" y="677187"/>
                  </a:lnTo>
                  <a:lnTo>
                    <a:pt x="616879" y="670647"/>
                  </a:lnTo>
                  <a:lnTo>
                    <a:pt x="616879" y="657568"/>
                  </a:lnTo>
                  <a:lnTo>
                    <a:pt x="608160" y="648849"/>
                  </a:lnTo>
                  <a:lnTo>
                    <a:pt x="487545" y="648849"/>
                  </a:lnTo>
                  <a:lnTo>
                    <a:pt x="487545" y="536227"/>
                  </a:lnTo>
                  <a:lnTo>
                    <a:pt x="824686" y="536227"/>
                  </a:lnTo>
                  <a:lnTo>
                    <a:pt x="824685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31107" y="2237738"/>
              <a:ext cx="760095" cy="455295"/>
            </a:xfrm>
            <a:custGeom>
              <a:avLst/>
              <a:gdLst/>
              <a:ahLst/>
              <a:cxnLst/>
              <a:rect l="l" t="t" r="r" b="b"/>
              <a:pathLst>
                <a:path w="760095" h="455294">
                  <a:moveTo>
                    <a:pt x="760018" y="0"/>
                  </a:moveTo>
                  <a:lnTo>
                    <a:pt x="0" y="0"/>
                  </a:lnTo>
                  <a:lnTo>
                    <a:pt x="0" y="454848"/>
                  </a:lnTo>
                  <a:lnTo>
                    <a:pt x="760019" y="454848"/>
                  </a:lnTo>
                  <a:lnTo>
                    <a:pt x="760018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98411" y="3001390"/>
              <a:ext cx="824865" cy="681990"/>
            </a:xfrm>
            <a:custGeom>
              <a:avLst/>
              <a:gdLst/>
              <a:ahLst/>
              <a:cxnLst/>
              <a:rect l="l" t="t" r="r" b="b"/>
              <a:pathLst>
                <a:path w="824865" h="681989">
                  <a:moveTo>
                    <a:pt x="824685" y="0"/>
                  </a:moveTo>
                  <a:lnTo>
                    <a:pt x="0" y="0"/>
                  </a:lnTo>
                  <a:lnTo>
                    <a:pt x="0" y="536227"/>
                  </a:lnTo>
                  <a:lnTo>
                    <a:pt x="334960" y="536227"/>
                  </a:lnTo>
                  <a:lnTo>
                    <a:pt x="334960" y="648849"/>
                  </a:lnTo>
                  <a:lnTo>
                    <a:pt x="218705" y="648849"/>
                  </a:lnTo>
                  <a:lnTo>
                    <a:pt x="214345" y="651029"/>
                  </a:lnTo>
                  <a:lnTo>
                    <a:pt x="207806" y="661928"/>
                  </a:lnTo>
                  <a:lnTo>
                    <a:pt x="207806" y="675007"/>
                  </a:lnTo>
                  <a:lnTo>
                    <a:pt x="214345" y="681546"/>
                  </a:lnTo>
                  <a:lnTo>
                    <a:pt x="603801" y="681546"/>
                  </a:lnTo>
                  <a:lnTo>
                    <a:pt x="612520" y="677187"/>
                  </a:lnTo>
                  <a:lnTo>
                    <a:pt x="616879" y="670647"/>
                  </a:lnTo>
                  <a:lnTo>
                    <a:pt x="616879" y="657568"/>
                  </a:lnTo>
                  <a:lnTo>
                    <a:pt x="608160" y="648849"/>
                  </a:lnTo>
                  <a:lnTo>
                    <a:pt x="487545" y="648849"/>
                  </a:lnTo>
                  <a:lnTo>
                    <a:pt x="487545" y="536227"/>
                  </a:lnTo>
                  <a:lnTo>
                    <a:pt x="824686" y="536227"/>
                  </a:lnTo>
                  <a:lnTo>
                    <a:pt x="824685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31107" y="3034087"/>
              <a:ext cx="760095" cy="455295"/>
            </a:xfrm>
            <a:custGeom>
              <a:avLst/>
              <a:gdLst/>
              <a:ahLst/>
              <a:cxnLst/>
              <a:rect l="l" t="t" r="r" b="b"/>
              <a:pathLst>
                <a:path w="760095" h="455295">
                  <a:moveTo>
                    <a:pt x="760018" y="0"/>
                  </a:moveTo>
                  <a:lnTo>
                    <a:pt x="0" y="0"/>
                  </a:lnTo>
                  <a:lnTo>
                    <a:pt x="0" y="454848"/>
                  </a:lnTo>
                  <a:lnTo>
                    <a:pt x="760019" y="454848"/>
                  </a:lnTo>
                  <a:lnTo>
                    <a:pt x="760018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6324727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3047746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0654" y="1474213"/>
            <a:ext cx="6268720" cy="4960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Encrypt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release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encryption/decryption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keys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authorized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Develop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restrict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snapshots</a:t>
            </a:r>
            <a:endParaRPr sz="2200">
              <a:latin typeface="Calibri"/>
              <a:cs typeface="Calibri"/>
            </a:endParaRPr>
          </a:p>
          <a:p>
            <a:pPr marL="355600" marR="20764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Ensure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backup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failover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including temporary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upgrade/patch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instances,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cleaned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deleting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wiping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checksum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detect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unauthorized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changes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snapshots</a:t>
            </a:r>
            <a:endParaRPr sz="2200">
              <a:latin typeface="Calibri"/>
              <a:cs typeface="Calibri"/>
            </a:endParaRPr>
          </a:p>
          <a:p>
            <a:pPr marL="355600" marR="38735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Identify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files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may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higher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degree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monitoring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74128" y="1753100"/>
            <a:ext cx="2948305" cy="3354704"/>
            <a:chOff x="8174128" y="1753100"/>
            <a:chExt cx="2948305" cy="335470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4128" y="1753100"/>
              <a:ext cx="2948041" cy="25236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82546" y="4292574"/>
              <a:ext cx="2549525" cy="815340"/>
            </a:xfrm>
            <a:custGeom>
              <a:avLst/>
              <a:gdLst/>
              <a:ahLst/>
              <a:cxnLst/>
              <a:rect l="l" t="t" r="r" b="b"/>
              <a:pathLst>
                <a:path w="2549525" h="815339">
                  <a:moveTo>
                    <a:pt x="552284" y="479298"/>
                  </a:moveTo>
                  <a:lnTo>
                    <a:pt x="547776" y="479298"/>
                  </a:lnTo>
                  <a:lnTo>
                    <a:pt x="0" y="479298"/>
                  </a:lnTo>
                  <a:lnTo>
                    <a:pt x="0" y="814882"/>
                  </a:lnTo>
                  <a:lnTo>
                    <a:pt x="552284" y="814882"/>
                  </a:lnTo>
                  <a:lnTo>
                    <a:pt x="552284" y="479298"/>
                  </a:lnTo>
                  <a:close/>
                </a:path>
                <a:path w="2549525" h="815339">
                  <a:moveTo>
                    <a:pt x="552284" y="367195"/>
                  </a:moveTo>
                  <a:lnTo>
                    <a:pt x="547776" y="367195"/>
                  </a:lnTo>
                  <a:lnTo>
                    <a:pt x="0" y="367195"/>
                  </a:lnTo>
                  <a:lnTo>
                    <a:pt x="0" y="462737"/>
                  </a:lnTo>
                  <a:lnTo>
                    <a:pt x="552284" y="462737"/>
                  </a:lnTo>
                  <a:lnTo>
                    <a:pt x="552284" y="367195"/>
                  </a:lnTo>
                  <a:close/>
                </a:path>
                <a:path w="2549525" h="815339">
                  <a:moveTo>
                    <a:pt x="552284" y="240030"/>
                  </a:moveTo>
                  <a:lnTo>
                    <a:pt x="547776" y="240030"/>
                  </a:lnTo>
                  <a:lnTo>
                    <a:pt x="0" y="240030"/>
                  </a:lnTo>
                  <a:lnTo>
                    <a:pt x="0" y="352145"/>
                  </a:lnTo>
                  <a:lnTo>
                    <a:pt x="552284" y="352145"/>
                  </a:lnTo>
                  <a:lnTo>
                    <a:pt x="552284" y="240030"/>
                  </a:lnTo>
                  <a:close/>
                </a:path>
                <a:path w="2549525" h="815339">
                  <a:moveTo>
                    <a:pt x="552284" y="127914"/>
                  </a:moveTo>
                  <a:lnTo>
                    <a:pt x="547776" y="127914"/>
                  </a:lnTo>
                  <a:lnTo>
                    <a:pt x="0" y="127914"/>
                  </a:lnTo>
                  <a:lnTo>
                    <a:pt x="0" y="223469"/>
                  </a:lnTo>
                  <a:lnTo>
                    <a:pt x="552284" y="223469"/>
                  </a:lnTo>
                  <a:lnTo>
                    <a:pt x="552284" y="127914"/>
                  </a:lnTo>
                  <a:close/>
                </a:path>
                <a:path w="2549525" h="815339">
                  <a:moveTo>
                    <a:pt x="552284" y="0"/>
                  </a:moveTo>
                  <a:lnTo>
                    <a:pt x="547776" y="0"/>
                  </a:lnTo>
                  <a:lnTo>
                    <a:pt x="0" y="0"/>
                  </a:lnTo>
                  <a:lnTo>
                    <a:pt x="0" y="95554"/>
                  </a:lnTo>
                  <a:lnTo>
                    <a:pt x="552284" y="95554"/>
                  </a:lnTo>
                  <a:lnTo>
                    <a:pt x="552284" y="0"/>
                  </a:lnTo>
                  <a:close/>
                </a:path>
                <a:path w="2549525" h="815339">
                  <a:moveTo>
                    <a:pt x="1218196" y="479298"/>
                  </a:moveTo>
                  <a:lnTo>
                    <a:pt x="1213675" y="479298"/>
                  </a:lnTo>
                  <a:lnTo>
                    <a:pt x="665911" y="479298"/>
                  </a:lnTo>
                  <a:lnTo>
                    <a:pt x="665911" y="814882"/>
                  </a:lnTo>
                  <a:lnTo>
                    <a:pt x="1218196" y="814882"/>
                  </a:lnTo>
                  <a:lnTo>
                    <a:pt x="1218196" y="479298"/>
                  </a:lnTo>
                  <a:close/>
                </a:path>
                <a:path w="2549525" h="815339">
                  <a:moveTo>
                    <a:pt x="1218196" y="367195"/>
                  </a:moveTo>
                  <a:lnTo>
                    <a:pt x="1213675" y="367195"/>
                  </a:lnTo>
                  <a:lnTo>
                    <a:pt x="665911" y="367195"/>
                  </a:lnTo>
                  <a:lnTo>
                    <a:pt x="665911" y="462737"/>
                  </a:lnTo>
                  <a:lnTo>
                    <a:pt x="1218196" y="462737"/>
                  </a:lnTo>
                  <a:lnTo>
                    <a:pt x="1218196" y="367195"/>
                  </a:lnTo>
                  <a:close/>
                </a:path>
                <a:path w="2549525" h="815339">
                  <a:moveTo>
                    <a:pt x="1218196" y="240030"/>
                  </a:moveTo>
                  <a:lnTo>
                    <a:pt x="1213675" y="240030"/>
                  </a:lnTo>
                  <a:lnTo>
                    <a:pt x="665911" y="240030"/>
                  </a:lnTo>
                  <a:lnTo>
                    <a:pt x="665911" y="352145"/>
                  </a:lnTo>
                  <a:lnTo>
                    <a:pt x="1218196" y="352145"/>
                  </a:lnTo>
                  <a:lnTo>
                    <a:pt x="1218196" y="240030"/>
                  </a:lnTo>
                  <a:close/>
                </a:path>
                <a:path w="2549525" h="815339">
                  <a:moveTo>
                    <a:pt x="1218196" y="127914"/>
                  </a:moveTo>
                  <a:lnTo>
                    <a:pt x="1213675" y="127914"/>
                  </a:lnTo>
                  <a:lnTo>
                    <a:pt x="665911" y="127914"/>
                  </a:lnTo>
                  <a:lnTo>
                    <a:pt x="665911" y="223469"/>
                  </a:lnTo>
                  <a:lnTo>
                    <a:pt x="1218196" y="223469"/>
                  </a:lnTo>
                  <a:lnTo>
                    <a:pt x="1218196" y="127914"/>
                  </a:lnTo>
                  <a:close/>
                </a:path>
                <a:path w="2549525" h="815339">
                  <a:moveTo>
                    <a:pt x="1218196" y="0"/>
                  </a:moveTo>
                  <a:lnTo>
                    <a:pt x="1213675" y="0"/>
                  </a:lnTo>
                  <a:lnTo>
                    <a:pt x="665911" y="0"/>
                  </a:lnTo>
                  <a:lnTo>
                    <a:pt x="665911" y="95554"/>
                  </a:lnTo>
                  <a:lnTo>
                    <a:pt x="1218196" y="95554"/>
                  </a:lnTo>
                  <a:lnTo>
                    <a:pt x="1218196" y="0"/>
                  </a:lnTo>
                  <a:close/>
                </a:path>
                <a:path w="2549525" h="815339">
                  <a:moveTo>
                    <a:pt x="1883346" y="479298"/>
                  </a:moveTo>
                  <a:lnTo>
                    <a:pt x="1878838" y="479298"/>
                  </a:lnTo>
                  <a:lnTo>
                    <a:pt x="1344599" y="479298"/>
                  </a:lnTo>
                  <a:lnTo>
                    <a:pt x="1344599" y="814882"/>
                  </a:lnTo>
                  <a:lnTo>
                    <a:pt x="1883346" y="814882"/>
                  </a:lnTo>
                  <a:lnTo>
                    <a:pt x="1883346" y="479298"/>
                  </a:lnTo>
                  <a:close/>
                </a:path>
                <a:path w="2549525" h="815339">
                  <a:moveTo>
                    <a:pt x="1883346" y="367195"/>
                  </a:moveTo>
                  <a:lnTo>
                    <a:pt x="1878838" y="367195"/>
                  </a:lnTo>
                  <a:lnTo>
                    <a:pt x="1344599" y="367195"/>
                  </a:lnTo>
                  <a:lnTo>
                    <a:pt x="1344599" y="462737"/>
                  </a:lnTo>
                  <a:lnTo>
                    <a:pt x="1883346" y="462737"/>
                  </a:lnTo>
                  <a:lnTo>
                    <a:pt x="1883346" y="367195"/>
                  </a:lnTo>
                  <a:close/>
                </a:path>
                <a:path w="2549525" h="815339">
                  <a:moveTo>
                    <a:pt x="1883346" y="240030"/>
                  </a:moveTo>
                  <a:lnTo>
                    <a:pt x="1878838" y="240030"/>
                  </a:lnTo>
                  <a:lnTo>
                    <a:pt x="1344599" y="240030"/>
                  </a:lnTo>
                  <a:lnTo>
                    <a:pt x="1344599" y="352145"/>
                  </a:lnTo>
                  <a:lnTo>
                    <a:pt x="1883346" y="352145"/>
                  </a:lnTo>
                  <a:lnTo>
                    <a:pt x="1883346" y="240030"/>
                  </a:lnTo>
                  <a:close/>
                </a:path>
                <a:path w="2549525" h="815339">
                  <a:moveTo>
                    <a:pt x="1883346" y="127914"/>
                  </a:moveTo>
                  <a:lnTo>
                    <a:pt x="1878838" y="127914"/>
                  </a:lnTo>
                  <a:lnTo>
                    <a:pt x="1344599" y="127914"/>
                  </a:lnTo>
                  <a:lnTo>
                    <a:pt x="1344599" y="223469"/>
                  </a:lnTo>
                  <a:lnTo>
                    <a:pt x="1883346" y="223469"/>
                  </a:lnTo>
                  <a:lnTo>
                    <a:pt x="1883346" y="127914"/>
                  </a:lnTo>
                  <a:close/>
                </a:path>
                <a:path w="2549525" h="815339">
                  <a:moveTo>
                    <a:pt x="1883346" y="0"/>
                  </a:moveTo>
                  <a:lnTo>
                    <a:pt x="1878838" y="0"/>
                  </a:lnTo>
                  <a:lnTo>
                    <a:pt x="1344599" y="0"/>
                  </a:lnTo>
                  <a:lnTo>
                    <a:pt x="1344599" y="95554"/>
                  </a:lnTo>
                  <a:lnTo>
                    <a:pt x="1883346" y="95554"/>
                  </a:lnTo>
                  <a:lnTo>
                    <a:pt x="1883346" y="0"/>
                  </a:lnTo>
                  <a:close/>
                </a:path>
                <a:path w="2549525" h="815339">
                  <a:moveTo>
                    <a:pt x="2549245" y="367195"/>
                  </a:moveTo>
                  <a:lnTo>
                    <a:pt x="2544737" y="367195"/>
                  </a:lnTo>
                  <a:lnTo>
                    <a:pt x="2010511" y="367195"/>
                  </a:lnTo>
                  <a:lnTo>
                    <a:pt x="2010511" y="462737"/>
                  </a:lnTo>
                  <a:lnTo>
                    <a:pt x="2549245" y="462737"/>
                  </a:lnTo>
                  <a:lnTo>
                    <a:pt x="2549245" y="367195"/>
                  </a:lnTo>
                  <a:close/>
                </a:path>
                <a:path w="2549525" h="815339">
                  <a:moveTo>
                    <a:pt x="2549245" y="240030"/>
                  </a:moveTo>
                  <a:lnTo>
                    <a:pt x="2544737" y="240030"/>
                  </a:lnTo>
                  <a:lnTo>
                    <a:pt x="2010511" y="240030"/>
                  </a:lnTo>
                  <a:lnTo>
                    <a:pt x="2010511" y="352145"/>
                  </a:lnTo>
                  <a:lnTo>
                    <a:pt x="2549245" y="352145"/>
                  </a:lnTo>
                  <a:lnTo>
                    <a:pt x="2549245" y="240030"/>
                  </a:lnTo>
                  <a:close/>
                </a:path>
                <a:path w="2549525" h="815339">
                  <a:moveTo>
                    <a:pt x="2549245" y="127914"/>
                  </a:moveTo>
                  <a:lnTo>
                    <a:pt x="2544737" y="127914"/>
                  </a:lnTo>
                  <a:lnTo>
                    <a:pt x="2010511" y="127914"/>
                  </a:lnTo>
                  <a:lnTo>
                    <a:pt x="2010511" y="223469"/>
                  </a:lnTo>
                  <a:lnTo>
                    <a:pt x="2549245" y="223469"/>
                  </a:lnTo>
                  <a:lnTo>
                    <a:pt x="2549245" y="127914"/>
                  </a:lnTo>
                  <a:close/>
                </a:path>
                <a:path w="2549525" h="815339">
                  <a:moveTo>
                    <a:pt x="2549245" y="0"/>
                  </a:moveTo>
                  <a:lnTo>
                    <a:pt x="2544737" y="0"/>
                  </a:lnTo>
                  <a:lnTo>
                    <a:pt x="2010511" y="0"/>
                  </a:lnTo>
                  <a:lnTo>
                    <a:pt x="2010511" y="95554"/>
                  </a:lnTo>
                  <a:lnTo>
                    <a:pt x="2549245" y="95554"/>
                  </a:lnTo>
                  <a:lnTo>
                    <a:pt x="2549245" y="0"/>
                  </a:lnTo>
                  <a:close/>
                </a:path>
                <a:path w="2549525" h="815339">
                  <a:moveTo>
                    <a:pt x="2549258" y="814882"/>
                  </a:moveTo>
                  <a:lnTo>
                    <a:pt x="2549245" y="479298"/>
                  </a:lnTo>
                  <a:lnTo>
                    <a:pt x="2544737" y="479298"/>
                  </a:lnTo>
                  <a:lnTo>
                    <a:pt x="2010511" y="479298"/>
                  </a:lnTo>
                  <a:lnTo>
                    <a:pt x="2010511" y="814882"/>
                  </a:lnTo>
                  <a:lnTo>
                    <a:pt x="2549258" y="814882"/>
                  </a:lnTo>
                  <a:close/>
                </a:path>
              </a:pathLst>
            </a:custGeom>
            <a:solidFill>
              <a:srgbClr val="124B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6464046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4914138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0141" y="1474213"/>
            <a:ext cx="6381115" cy="53295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Ensure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proper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hardening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instances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through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guest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hardening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Augment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built-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security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measures,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leveraging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third-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party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technology,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discovery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monitoring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tools,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 layered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2200">
              <a:latin typeface="Calibri"/>
              <a:cs typeface="Calibri"/>
            </a:endParaRPr>
          </a:p>
          <a:p>
            <a:pPr marL="355600" marR="83693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implementing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integrity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checksum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mechanism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Encrypt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prevent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unauthorized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modification</a:t>
            </a:r>
            <a:endParaRPr sz="2200">
              <a:latin typeface="Calibri"/>
              <a:cs typeface="Calibri"/>
            </a:endParaRPr>
          </a:p>
          <a:p>
            <a:pPr marL="355600" marR="62230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strict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processes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around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creation,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deployment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images/instances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85739" y="2004935"/>
            <a:ext cx="3168650" cy="3043555"/>
            <a:chOff x="7985739" y="2004935"/>
            <a:chExt cx="3168650" cy="3043555"/>
          </a:xfrm>
        </p:grpSpPr>
        <p:sp>
          <p:nvSpPr>
            <p:cNvPr id="9" name="object 9"/>
            <p:cNvSpPr/>
            <p:nvPr/>
          </p:nvSpPr>
          <p:spPr>
            <a:xfrm>
              <a:off x="7985734" y="2004936"/>
              <a:ext cx="2797175" cy="2768600"/>
            </a:xfrm>
            <a:custGeom>
              <a:avLst/>
              <a:gdLst/>
              <a:ahLst/>
              <a:cxnLst/>
              <a:rect l="l" t="t" r="r" b="b"/>
              <a:pathLst>
                <a:path w="2797175" h="2768600">
                  <a:moveTo>
                    <a:pt x="479564" y="1659420"/>
                  </a:moveTo>
                  <a:lnTo>
                    <a:pt x="478091" y="1637842"/>
                  </a:lnTo>
                  <a:lnTo>
                    <a:pt x="476961" y="1616265"/>
                  </a:lnTo>
                  <a:lnTo>
                    <a:pt x="476224" y="1594688"/>
                  </a:lnTo>
                  <a:lnTo>
                    <a:pt x="475970" y="1573110"/>
                  </a:lnTo>
                  <a:lnTo>
                    <a:pt x="401916" y="1573110"/>
                  </a:lnTo>
                  <a:lnTo>
                    <a:pt x="402170" y="1595882"/>
                  </a:lnTo>
                  <a:lnTo>
                    <a:pt x="402907" y="1618780"/>
                  </a:lnTo>
                  <a:lnTo>
                    <a:pt x="404037" y="1641690"/>
                  </a:lnTo>
                  <a:lnTo>
                    <a:pt x="405511" y="1664462"/>
                  </a:lnTo>
                  <a:lnTo>
                    <a:pt x="479564" y="1659420"/>
                  </a:lnTo>
                  <a:close/>
                </a:path>
                <a:path w="2797175" h="2768600">
                  <a:moveTo>
                    <a:pt x="488911" y="1399032"/>
                  </a:moveTo>
                  <a:lnTo>
                    <a:pt x="415569" y="1388249"/>
                  </a:lnTo>
                  <a:lnTo>
                    <a:pt x="409727" y="1433918"/>
                  </a:lnTo>
                  <a:lnTo>
                    <a:pt x="405511" y="1479600"/>
                  </a:lnTo>
                  <a:lnTo>
                    <a:pt x="479564" y="1485353"/>
                  </a:lnTo>
                  <a:lnTo>
                    <a:pt x="481025" y="1464576"/>
                  </a:lnTo>
                  <a:lnTo>
                    <a:pt x="483158" y="1443278"/>
                  </a:lnTo>
                  <a:lnTo>
                    <a:pt x="485825" y="1421422"/>
                  </a:lnTo>
                  <a:lnTo>
                    <a:pt x="488911" y="1399032"/>
                  </a:lnTo>
                  <a:close/>
                </a:path>
                <a:path w="2797175" h="2768600">
                  <a:moveTo>
                    <a:pt x="506171" y="1827022"/>
                  </a:moveTo>
                  <a:lnTo>
                    <a:pt x="501459" y="1806282"/>
                  </a:lnTo>
                  <a:lnTo>
                    <a:pt x="497090" y="1785213"/>
                  </a:lnTo>
                  <a:lnTo>
                    <a:pt x="493128" y="1764004"/>
                  </a:lnTo>
                  <a:lnTo>
                    <a:pt x="489623" y="1742859"/>
                  </a:lnTo>
                  <a:lnTo>
                    <a:pt x="416293" y="1754365"/>
                  </a:lnTo>
                  <a:lnTo>
                    <a:pt x="419798" y="1777009"/>
                  </a:lnTo>
                  <a:lnTo>
                    <a:pt x="423837" y="1799590"/>
                  </a:lnTo>
                  <a:lnTo>
                    <a:pt x="428421" y="1822043"/>
                  </a:lnTo>
                  <a:lnTo>
                    <a:pt x="433552" y="1844281"/>
                  </a:lnTo>
                  <a:lnTo>
                    <a:pt x="506171" y="1827022"/>
                  </a:lnTo>
                  <a:close/>
                </a:path>
                <a:path w="2797175" h="2768600">
                  <a:moveTo>
                    <a:pt x="527735" y="1232877"/>
                  </a:moveTo>
                  <a:lnTo>
                    <a:pt x="457276" y="1210576"/>
                  </a:lnTo>
                  <a:lnTo>
                    <a:pt x="450519" y="1232395"/>
                  </a:lnTo>
                  <a:lnTo>
                    <a:pt x="444246" y="1254544"/>
                  </a:lnTo>
                  <a:lnTo>
                    <a:pt x="438365" y="1276832"/>
                  </a:lnTo>
                  <a:lnTo>
                    <a:pt x="432828" y="1299057"/>
                  </a:lnTo>
                  <a:lnTo>
                    <a:pt x="504723" y="1315593"/>
                  </a:lnTo>
                  <a:lnTo>
                    <a:pt x="509841" y="1294676"/>
                  </a:lnTo>
                  <a:lnTo>
                    <a:pt x="515416" y="1273975"/>
                  </a:lnTo>
                  <a:lnTo>
                    <a:pt x="521411" y="1253388"/>
                  </a:lnTo>
                  <a:lnTo>
                    <a:pt x="527735" y="1232877"/>
                  </a:lnTo>
                  <a:close/>
                </a:path>
                <a:path w="2797175" h="2768600">
                  <a:moveTo>
                    <a:pt x="557936" y="1992452"/>
                  </a:moveTo>
                  <a:lnTo>
                    <a:pt x="549986" y="1972373"/>
                  </a:lnTo>
                  <a:lnTo>
                    <a:pt x="542378" y="1952091"/>
                  </a:lnTo>
                  <a:lnTo>
                    <a:pt x="535178" y="1931670"/>
                  </a:lnTo>
                  <a:lnTo>
                    <a:pt x="528459" y="1911172"/>
                  </a:lnTo>
                  <a:lnTo>
                    <a:pt x="457987" y="1933473"/>
                  </a:lnTo>
                  <a:lnTo>
                    <a:pt x="465150" y="1955152"/>
                  </a:lnTo>
                  <a:lnTo>
                    <a:pt x="472643" y="1976907"/>
                  </a:lnTo>
                  <a:lnTo>
                    <a:pt x="480542" y="1998510"/>
                  </a:lnTo>
                  <a:lnTo>
                    <a:pt x="488911" y="2019795"/>
                  </a:lnTo>
                  <a:lnTo>
                    <a:pt x="557936" y="1992452"/>
                  </a:lnTo>
                  <a:close/>
                </a:path>
                <a:path w="2797175" h="2768600">
                  <a:moveTo>
                    <a:pt x="591007" y="1073912"/>
                  </a:moveTo>
                  <a:lnTo>
                    <a:pt x="524852" y="1040828"/>
                  </a:lnTo>
                  <a:lnTo>
                    <a:pt x="514870" y="1061872"/>
                  </a:lnTo>
                  <a:lnTo>
                    <a:pt x="505358" y="1082903"/>
                  </a:lnTo>
                  <a:lnTo>
                    <a:pt x="496239" y="1103947"/>
                  </a:lnTo>
                  <a:lnTo>
                    <a:pt x="487476" y="1124978"/>
                  </a:lnTo>
                  <a:lnTo>
                    <a:pt x="556488" y="1152321"/>
                  </a:lnTo>
                  <a:lnTo>
                    <a:pt x="564819" y="1131976"/>
                  </a:lnTo>
                  <a:lnTo>
                    <a:pt x="573481" y="1112037"/>
                  </a:lnTo>
                  <a:lnTo>
                    <a:pt x="582282" y="1092644"/>
                  </a:lnTo>
                  <a:lnTo>
                    <a:pt x="591007" y="1073912"/>
                  </a:lnTo>
                  <a:close/>
                </a:path>
                <a:path w="2797175" h="2768600">
                  <a:moveTo>
                    <a:pt x="633425" y="2145665"/>
                  </a:moveTo>
                  <a:lnTo>
                    <a:pt x="622769" y="2127186"/>
                  </a:lnTo>
                  <a:lnTo>
                    <a:pt x="612394" y="2108441"/>
                  </a:lnTo>
                  <a:lnTo>
                    <a:pt x="602284" y="2089429"/>
                  </a:lnTo>
                  <a:lnTo>
                    <a:pt x="592442" y="2070138"/>
                  </a:lnTo>
                  <a:lnTo>
                    <a:pt x="526300" y="2103221"/>
                  </a:lnTo>
                  <a:lnTo>
                    <a:pt x="536689" y="2123706"/>
                  </a:lnTo>
                  <a:lnTo>
                    <a:pt x="547420" y="2144052"/>
                  </a:lnTo>
                  <a:lnTo>
                    <a:pt x="558546" y="2164118"/>
                  </a:lnTo>
                  <a:lnTo>
                    <a:pt x="570153" y="2183790"/>
                  </a:lnTo>
                  <a:lnTo>
                    <a:pt x="633425" y="2145665"/>
                  </a:lnTo>
                  <a:close/>
                </a:path>
                <a:path w="2797175" h="2768600">
                  <a:moveTo>
                    <a:pt x="733361" y="2286647"/>
                  </a:moveTo>
                  <a:lnTo>
                    <a:pt x="719607" y="2269794"/>
                  </a:lnTo>
                  <a:lnTo>
                    <a:pt x="706310" y="2252751"/>
                  </a:lnTo>
                  <a:lnTo>
                    <a:pt x="693432" y="2235568"/>
                  </a:lnTo>
                  <a:lnTo>
                    <a:pt x="680885" y="2218309"/>
                  </a:lnTo>
                  <a:lnTo>
                    <a:pt x="620483" y="2260752"/>
                  </a:lnTo>
                  <a:lnTo>
                    <a:pt x="633679" y="2279078"/>
                  </a:lnTo>
                  <a:lnTo>
                    <a:pt x="647357" y="2297353"/>
                  </a:lnTo>
                  <a:lnTo>
                    <a:pt x="661428" y="2315476"/>
                  </a:lnTo>
                  <a:lnTo>
                    <a:pt x="675843" y="2333396"/>
                  </a:lnTo>
                  <a:lnTo>
                    <a:pt x="733361" y="2286647"/>
                  </a:lnTo>
                  <a:close/>
                </a:path>
                <a:path w="2797175" h="2768600">
                  <a:moveTo>
                    <a:pt x="851992" y="2410371"/>
                  </a:moveTo>
                  <a:lnTo>
                    <a:pt x="836371" y="2395778"/>
                  </a:lnTo>
                  <a:lnTo>
                    <a:pt x="820813" y="2381059"/>
                  </a:lnTo>
                  <a:lnTo>
                    <a:pt x="805383" y="2366060"/>
                  </a:lnTo>
                  <a:lnTo>
                    <a:pt x="790168" y="2350668"/>
                  </a:lnTo>
                  <a:lnTo>
                    <a:pt x="736955" y="2402459"/>
                  </a:lnTo>
                  <a:lnTo>
                    <a:pt x="752856" y="2418613"/>
                  </a:lnTo>
                  <a:lnTo>
                    <a:pt x="769226" y="2434640"/>
                  </a:lnTo>
                  <a:lnTo>
                    <a:pt x="786003" y="2450401"/>
                  </a:lnTo>
                  <a:lnTo>
                    <a:pt x="803109" y="2465755"/>
                  </a:lnTo>
                  <a:lnTo>
                    <a:pt x="851992" y="2410371"/>
                  </a:lnTo>
                  <a:close/>
                </a:path>
                <a:path w="2797175" h="2768600">
                  <a:moveTo>
                    <a:pt x="990041" y="2515387"/>
                  </a:moveTo>
                  <a:lnTo>
                    <a:pt x="972261" y="2503386"/>
                  </a:lnTo>
                  <a:lnTo>
                    <a:pt x="954544" y="2491105"/>
                  </a:lnTo>
                  <a:lnTo>
                    <a:pt x="936967" y="2478570"/>
                  </a:lnTo>
                  <a:lnTo>
                    <a:pt x="919581" y="2465755"/>
                  </a:lnTo>
                  <a:lnTo>
                    <a:pt x="874280" y="2524734"/>
                  </a:lnTo>
                  <a:lnTo>
                    <a:pt x="892340" y="2538196"/>
                  </a:lnTo>
                  <a:lnTo>
                    <a:pt x="910869" y="2551531"/>
                  </a:lnTo>
                  <a:lnTo>
                    <a:pt x="929792" y="2564587"/>
                  </a:lnTo>
                  <a:lnTo>
                    <a:pt x="949058" y="2577249"/>
                  </a:lnTo>
                  <a:lnTo>
                    <a:pt x="990041" y="2515387"/>
                  </a:lnTo>
                  <a:close/>
                </a:path>
                <a:path w="2797175" h="2768600">
                  <a:moveTo>
                    <a:pt x="1140307" y="2595943"/>
                  </a:moveTo>
                  <a:lnTo>
                    <a:pt x="1120914" y="2587053"/>
                  </a:lnTo>
                  <a:lnTo>
                    <a:pt x="1101572" y="2577693"/>
                  </a:lnTo>
                  <a:lnTo>
                    <a:pt x="1082382" y="2567927"/>
                  </a:lnTo>
                  <a:lnTo>
                    <a:pt x="1063383" y="2557818"/>
                  </a:lnTo>
                  <a:lnTo>
                    <a:pt x="1028153" y="2623274"/>
                  </a:lnTo>
                  <a:lnTo>
                    <a:pt x="1048232" y="2634335"/>
                  </a:lnTo>
                  <a:lnTo>
                    <a:pt x="1068590" y="2644851"/>
                  </a:lnTo>
                  <a:lnTo>
                    <a:pt x="1089215" y="2654833"/>
                  </a:lnTo>
                  <a:lnTo>
                    <a:pt x="1110119" y="2664282"/>
                  </a:lnTo>
                  <a:lnTo>
                    <a:pt x="1140307" y="2595943"/>
                  </a:lnTo>
                  <a:close/>
                </a:path>
                <a:path w="2797175" h="2768600">
                  <a:moveTo>
                    <a:pt x="1221562" y="24460"/>
                  </a:moveTo>
                  <a:lnTo>
                    <a:pt x="1218679" y="17272"/>
                  </a:lnTo>
                  <a:lnTo>
                    <a:pt x="1206461" y="3606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807"/>
                  </a:lnTo>
                  <a:lnTo>
                    <a:pt x="0" y="786917"/>
                  </a:lnTo>
                  <a:lnTo>
                    <a:pt x="23723" y="820724"/>
                  </a:lnTo>
                  <a:lnTo>
                    <a:pt x="466623" y="820724"/>
                  </a:lnTo>
                  <a:lnTo>
                    <a:pt x="466623" y="929335"/>
                  </a:lnTo>
                  <a:lnTo>
                    <a:pt x="395414" y="929728"/>
                  </a:lnTo>
                  <a:lnTo>
                    <a:pt x="387896" y="931938"/>
                  </a:lnTo>
                  <a:lnTo>
                    <a:pt x="383057" y="935913"/>
                  </a:lnTo>
                  <a:lnTo>
                    <a:pt x="381063" y="941565"/>
                  </a:lnTo>
                  <a:lnTo>
                    <a:pt x="283997" y="941565"/>
                  </a:lnTo>
                  <a:lnTo>
                    <a:pt x="265518" y="942517"/>
                  </a:lnTo>
                  <a:lnTo>
                    <a:pt x="252095" y="945426"/>
                  </a:lnTo>
                  <a:lnTo>
                    <a:pt x="243662" y="950366"/>
                  </a:lnTo>
                  <a:lnTo>
                    <a:pt x="240144" y="957389"/>
                  </a:lnTo>
                  <a:lnTo>
                    <a:pt x="240144" y="971778"/>
                  </a:lnTo>
                  <a:lnTo>
                    <a:pt x="589241" y="971778"/>
                  </a:lnTo>
                  <a:lnTo>
                    <a:pt x="632701" y="997673"/>
                  </a:lnTo>
                  <a:lnTo>
                    <a:pt x="644042" y="979030"/>
                  </a:lnTo>
                  <a:lnTo>
                    <a:pt x="648576" y="971778"/>
                  </a:lnTo>
                  <a:lnTo>
                    <a:pt x="956970" y="971778"/>
                  </a:lnTo>
                  <a:lnTo>
                    <a:pt x="956970" y="957389"/>
                  </a:lnTo>
                  <a:lnTo>
                    <a:pt x="953058" y="950671"/>
                  </a:lnTo>
                  <a:lnTo>
                    <a:pt x="945642" y="945705"/>
                  </a:lnTo>
                  <a:lnTo>
                    <a:pt x="934720" y="942619"/>
                  </a:lnTo>
                  <a:lnTo>
                    <a:pt x="920305" y="941565"/>
                  </a:lnTo>
                  <a:lnTo>
                    <a:pt x="846251" y="941565"/>
                  </a:lnTo>
                  <a:lnTo>
                    <a:pt x="841413" y="935913"/>
                  </a:lnTo>
                  <a:lnTo>
                    <a:pt x="835634" y="931938"/>
                  </a:lnTo>
                  <a:lnTo>
                    <a:pt x="829056" y="929728"/>
                  </a:lnTo>
                  <a:lnTo>
                    <a:pt x="761403" y="929335"/>
                  </a:lnTo>
                  <a:lnTo>
                    <a:pt x="761403" y="822185"/>
                  </a:lnTo>
                  <a:lnTo>
                    <a:pt x="762723" y="820724"/>
                  </a:lnTo>
                  <a:lnTo>
                    <a:pt x="1198549" y="820724"/>
                  </a:lnTo>
                  <a:lnTo>
                    <a:pt x="1206461" y="817130"/>
                  </a:lnTo>
                  <a:lnTo>
                    <a:pt x="1218679" y="804900"/>
                  </a:lnTo>
                  <a:lnTo>
                    <a:pt x="1221562" y="796264"/>
                  </a:lnTo>
                  <a:lnTo>
                    <a:pt x="1221562" y="24460"/>
                  </a:lnTo>
                  <a:close/>
                </a:path>
                <a:path w="2797175" h="2768600">
                  <a:moveTo>
                    <a:pt x="1302080" y="2655646"/>
                  </a:moveTo>
                  <a:lnTo>
                    <a:pt x="1281493" y="2649880"/>
                  </a:lnTo>
                  <a:lnTo>
                    <a:pt x="1260830" y="2643505"/>
                  </a:lnTo>
                  <a:lnTo>
                    <a:pt x="1240307" y="2636736"/>
                  </a:lnTo>
                  <a:lnTo>
                    <a:pt x="1220114" y="2629751"/>
                  </a:lnTo>
                  <a:lnTo>
                    <a:pt x="1194955" y="2699524"/>
                  </a:lnTo>
                  <a:lnTo>
                    <a:pt x="1216647" y="2706928"/>
                  </a:lnTo>
                  <a:lnTo>
                    <a:pt x="1238542" y="2714002"/>
                  </a:lnTo>
                  <a:lnTo>
                    <a:pt x="1260576" y="2720657"/>
                  </a:lnTo>
                  <a:lnTo>
                    <a:pt x="1282674" y="2726855"/>
                  </a:lnTo>
                  <a:lnTo>
                    <a:pt x="1302080" y="2655646"/>
                  </a:lnTo>
                  <a:close/>
                </a:path>
                <a:path w="2797175" h="2768600">
                  <a:moveTo>
                    <a:pt x="1384046" y="467550"/>
                  </a:moveTo>
                  <a:lnTo>
                    <a:pt x="1369669" y="394893"/>
                  </a:lnTo>
                  <a:lnTo>
                    <a:pt x="1347444" y="399478"/>
                  </a:lnTo>
                  <a:lnTo>
                    <a:pt x="1325092" y="404520"/>
                  </a:lnTo>
                  <a:lnTo>
                    <a:pt x="1302740" y="409968"/>
                  </a:lnTo>
                  <a:lnTo>
                    <a:pt x="1280515" y="415759"/>
                  </a:lnTo>
                  <a:lnTo>
                    <a:pt x="1299921" y="486968"/>
                  </a:lnTo>
                  <a:lnTo>
                    <a:pt x="1320546" y="481609"/>
                  </a:lnTo>
                  <a:lnTo>
                    <a:pt x="1341450" y="476453"/>
                  </a:lnTo>
                  <a:lnTo>
                    <a:pt x="1362608" y="471690"/>
                  </a:lnTo>
                  <a:lnTo>
                    <a:pt x="1384046" y="467550"/>
                  </a:lnTo>
                  <a:close/>
                </a:path>
                <a:path w="2797175" h="2768600">
                  <a:moveTo>
                    <a:pt x="1470329" y="2688018"/>
                  </a:moveTo>
                  <a:lnTo>
                    <a:pt x="1449184" y="2685491"/>
                  </a:lnTo>
                  <a:lnTo>
                    <a:pt x="1427911" y="2682354"/>
                  </a:lnTo>
                  <a:lnTo>
                    <a:pt x="1406626" y="2678811"/>
                  </a:lnTo>
                  <a:lnTo>
                    <a:pt x="1385481" y="2675064"/>
                  </a:lnTo>
                  <a:lnTo>
                    <a:pt x="1371828" y="2747708"/>
                  </a:lnTo>
                  <a:lnTo>
                    <a:pt x="1394167" y="2751772"/>
                  </a:lnTo>
                  <a:lnTo>
                    <a:pt x="1416850" y="2755354"/>
                  </a:lnTo>
                  <a:lnTo>
                    <a:pt x="1439672" y="2758529"/>
                  </a:lnTo>
                  <a:lnTo>
                    <a:pt x="1462417" y="2761373"/>
                  </a:lnTo>
                  <a:lnTo>
                    <a:pt x="1470329" y="2688018"/>
                  </a:lnTo>
                  <a:close/>
                </a:path>
                <a:path w="2797175" h="2768600">
                  <a:moveTo>
                    <a:pt x="1553730" y="448132"/>
                  </a:moveTo>
                  <a:lnTo>
                    <a:pt x="1550847" y="374040"/>
                  </a:lnTo>
                  <a:lnTo>
                    <a:pt x="1528089" y="375259"/>
                  </a:lnTo>
                  <a:lnTo>
                    <a:pt x="1505191" y="376821"/>
                  </a:lnTo>
                  <a:lnTo>
                    <a:pt x="1482305" y="378790"/>
                  </a:lnTo>
                  <a:lnTo>
                    <a:pt x="1459534" y="381228"/>
                  </a:lnTo>
                  <a:lnTo>
                    <a:pt x="1468170" y="454596"/>
                  </a:lnTo>
                  <a:lnTo>
                    <a:pt x="1489722" y="452170"/>
                  </a:lnTo>
                  <a:lnTo>
                    <a:pt x="1511223" y="450278"/>
                  </a:lnTo>
                  <a:lnTo>
                    <a:pt x="1532572" y="448932"/>
                  </a:lnTo>
                  <a:lnTo>
                    <a:pt x="1553730" y="448132"/>
                  </a:lnTo>
                  <a:close/>
                </a:path>
                <a:path w="2797175" h="2768600">
                  <a:moveTo>
                    <a:pt x="1645754" y="2767850"/>
                  </a:moveTo>
                  <a:lnTo>
                    <a:pt x="1642897" y="2694305"/>
                  </a:lnTo>
                  <a:lnTo>
                    <a:pt x="1642884" y="2693771"/>
                  </a:lnTo>
                  <a:lnTo>
                    <a:pt x="1621307" y="2694178"/>
                  </a:lnTo>
                  <a:lnTo>
                    <a:pt x="1599742" y="2694305"/>
                  </a:lnTo>
                  <a:lnTo>
                    <a:pt x="1578178" y="2694178"/>
                  </a:lnTo>
                  <a:lnTo>
                    <a:pt x="1556600" y="2693771"/>
                  </a:lnTo>
                  <a:lnTo>
                    <a:pt x="1553730" y="2767850"/>
                  </a:lnTo>
                  <a:lnTo>
                    <a:pt x="1565046" y="2768269"/>
                  </a:lnTo>
                  <a:lnTo>
                    <a:pt x="1576374" y="2768485"/>
                  </a:lnTo>
                  <a:lnTo>
                    <a:pt x="1599018" y="2768574"/>
                  </a:lnTo>
                  <a:lnTo>
                    <a:pt x="1622666" y="2768485"/>
                  </a:lnTo>
                  <a:lnTo>
                    <a:pt x="1634312" y="2768269"/>
                  </a:lnTo>
                  <a:lnTo>
                    <a:pt x="1645754" y="2767850"/>
                  </a:lnTo>
                  <a:close/>
                </a:path>
                <a:path w="2797175" h="2768600">
                  <a:moveTo>
                    <a:pt x="1734908" y="379793"/>
                  </a:moveTo>
                  <a:lnTo>
                    <a:pt x="1712150" y="377774"/>
                  </a:lnTo>
                  <a:lnTo>
                    <a:pt x="1689252" y="376021"/>
                  </a:lnTo>
                  <a:lnTo>
                    <a:pt x="1666367" y="374535"/>
                  </a:lnTo>
                  <a:lnTo>
                    <a:pt x="1643595" y="373316"/>
                  </a:lnTo>
                  <a:lnTo>
                    <a:pt x="1640725" y="447408"/>
                  </a:lnTo>
                  <a:lnTo>
                    <a:pt x="1662277" y="448627"/>
                  </a:lnTo>
                  <a:lnTo>
                    <a:pt x="1683778" y="450100"/>
                  </a:lnTo>
                  <a:lnTo>
                    <a:pt x="1705127" y="451853"/>
                  </a:lnTo>
                  <a:lnTo>
                    <a:pt x="1726285" y="453885"/>
                  </a:lnTo>
                  <a:lnTo>
                    <a:pt x="1734908" y="379793"/>
                  </a:lnTo>
                  <a:close/>
                </a:path>
                <a:path w="2797175" h="2768600">
                  <a:moveTo>
                    <a:pt x="1827657" y="2746997"/>
                  </a:moveTo>
                  <a:lnTo>
                    <a:pt x="1813280" y="2674353"/>
                  </a:lnTo>
                  <a:lnTo>
                    <a:pt x="1792135" y="2677985"/>
                  </a:lnTo>
                  <a:lnTo>
                    <a:pt x="1770862" y="2681363"/>
                  </a:lnTo>
                  <a:lnTo>
                    <a:pt x="1749590" y="2684462"/>
                  </a:lnTo>
                  <a:lnTo>
                    <a:pt x="1728444" y="2687294"/>
                  </a:lnTo>
                  <a:lnTo>
                    <a:pt x="1737067" y="2761373"/>
                  </a:lnTo>
                  <a:lnTo>
                    <a:pt x="1759813" y="2758325"/>
                  </a:lnTo>
                  <a:lnTo>
                    <a:pt x="1782635" y="2754719"/>
                  </a:lnTo>
                  <a:lnTo>
                    <a:pt x="1827657" y="2746997"/>
                  </a:lnTo>
                  <a:close/>
                </a:path>
                <a:path w="2797175" h="2768600">
                  <a:moveTo>
                    <a:pt x="1913940" y="415036"/>
                  </a:moveTo>
                  <a:lnTo>
                    <a:pt x="1891817" y="409257"/>
                  </a:lnTo>
                  <a:lnTo>
                    <a:pt x="1869630" y="403796"/>
                  </a:lnTo>
                  <a:lnTo>
                    <a:pt x="1847303" y="398754"/>
                  </a:lnTo>
                  <a:lnTo>
                    <a:pt x="1824786" y="394182"/>
                  </a:lnTo>
                  <a:lnTo>
                    <a:pt x="1811121" y="466826"/>
                  </a:lnTo>
                  <a:lnTo>
                    <a:pt x="1832254" y="471284"/>
                  </a:lnTo>
                  <a:lnTo>
                    <a:pt x="1853450" y="475996"/>
                  </a:lnTo>
                  <a:lnTo>
                    <a:pt x="1874520" y="480987"/>
                  </a:lnTo>
                  <a:lnTo>
                    <a:pt x="1895246" y="486244"/>
                  </a:lnTo>
                  <a:lnTo>
                    <a:pt x="1913940" y="415036"/>
                  </a:lnTo>
                  <a:close/>
                </a:path>
                <a:path w="2797175" h="2768600">
                  <a:moveTo>
                    <a:pt x="2004529" y="2698089"/>
                  </a:moveTo>
                  <a:lnTo>
                    <a:pt x="1979371" y="2628315"/>
                  </a:lnTo>
                  <a:lnTo>
                    <a:pt x="1959178" y="2635186"/>
                  </a:lnTo>
                  <a:lnTo>
                    <a:pt x="1938655" y="2641803"/>
                  </a:lnTo>
                  <a:lnTo>
                    <a:pt x="1917992" y="2648140"/>
                  </a:lnTo>
                  <a:lnTo>
                    <a:pt x="1897405" y="2654211"/>
                  </a:lnTo>
                  <a:lnTo>
                    <a:pt x="1916811" y="2725407"/>
                  </a:lnTo>
                  <a:lnTo>
                    <a:pt x="1938909" y="2719628"/>
                  </a:lnTo>
                  <a:lnTo>
                    <a:pt x="1960943" y="2713101"/>
                  </a:lnTo>
                  <a:lnTo>
                    <a:pt x="1982838" y="2705900"/>
                  </a:lnTo>
                  <a:lnTo>
                    <a:pt x="2004529" y="2698089"/>
                  </a:lnTo>
                  <a:close/>
                </a:path>
                <a:path w="2797175" h="2768600">
                  <a:moveTo>
                    <a:pt x="2087219" y="476173"/>
                  </a:moveTo>
                  <a:lnTo>
                    <a:pt x="2066480" y="466737"/>
                  </a:lnTo>
                  <a:lnTo>
                    <a:pt x="2045335" y="457835"/>
                  </a:lnTo>
                  <a:lnTo>
                    <a:pt x="2023922" y="449478"/>
                  </a:lnTo>
                  <a:lnTo>
                    <a:pt x="2002370" y="441655"/>
                  </a:lnTo>
                  <a:lnTo>
                    <a:pt x="1977212" y="511429"/>
                  </a:lnTo>
                  <a:lnTo>
                    <a:pt x="1997265" y="519112"/>
                  </a:lnTo>
                  <a:lnTo>
                    <a:pt x="2017382" y="527075"/>
                  </a:lnTo>
                  <a:lnTo>
                    <a:pt x="2037372" y="535292"/>
                  </a:lnTo>
                  <a:lnTo>
                    <a:pt x="2057019" y="543788"/>
                  </a:lnTo>
                  <a:lnTo>
                    <a:pt x="2087219" y="476173"/>
                  </a:lnTo>
                  <a:close/>
                </a:path>
                <a:path w="2797175" h="2768600">
                  <a:moveTo>
                    <a:pt x="2171331" y="2623997"/>
                  </a:moveTo>
                  <a:lnTo>
                    <a:pt x="2136102" y="2558542"/>
                  </a:lnTo>
                  <a:lnTo>
                    <a:pt x="2117115" y="2568651"/>
                  </a:lnTo>
                  <a:lnTo>
                    <a:pt x="2097913" y="2578417"/>
                  </a:lnTo>
                  <a:lnTo>
                    <a:pt x="2078570" y="2587777"/>
                  </a:lnTo>
                  <a:lnTo>
                    <a:pt x="2059178" y="2596667"/>
                  </a:lnTo>
                  <a:lnTo>
                    <a:pt x="2089378" y="2664282"/>
                  </a:lnTo>
                  <a:lnTo>
                    <a:pt x="2110270" y="2654541"/>
                  </a:lnTo>
                  <a:lnTo>
                    <a:pt x="2130895" y="2644673"/>
                  </a:lnTo>
                  <a:lnTo>
                    <a:pt x="2151253" y="2634538"/>
                  </a:lnTo>
                  <a:lnTo>
                    <a:pt x="2171331" y="2623997"/>
                  </a:lnTo>
                  <a:close/>
                </a:path>
                <a:path w="2797175" h="2768600">
                  <a:moveTo>
                    <a:pt x="2248268" y="563219"/>
                  </a:moveTo>
                  <a:lnTo>
                    <a:pt x="2228735" y="550951"/>
                  </a:lnTo>
                  <a:lnTo>
                    <a:pt x="2209000" y="539026"/>
                  </a:lnTo>
                  <a:lnTo>
                    <a:pt x="2189124" y="527507"/>
                  </a:lnTo>
                  <a:lnTo>
                    <a:pt x="2169185" y="516458"/>
                  </a:lnTo>
                  <a:lnTo>
                    <a:pt x="2133955" y="581914"/>
                  </a:lnTo>
                  <a:lnTo>
                    <a:pt x="2152802" y="592315"/>
                  </a:lnTo>
                  <a:lnTo>
                    <a:pt x="2171522" y="603046"/>
                  </a:lnTo>
                  <a:lnTo>
                    <a:pt x="2189962" y="614184"/>
                  </a:lnTo>
                  <a:lnTo>
                    <a:pt x="2208009" y="625792"/>
                  </a:lnTo>
                  <a:lnTo>
                    <a:pt x="2248268" y="563219"/>
                  </a:lnTo>
                  <a:close/>
                </a:path>
                <a:path w="2797175" h="2768600">
                  <a:moveTo>
                    <a:pt x="2325916" y="2524010"/>
                  </a:moveTo>
                  <a:lnTo>
                    <a:pt x="2280628" y="2465032"/>
                  </a:lnTo>
                  <a:lnTo>
                    <a:pt x="2263241" y="2477846"/>
                  </a:lnTo>
                  <a:lnTo>
                    <a:pt x="2245664" y="2490393"/>
                  </a:lnTo>
                  <a:lnTo>
                    <a:pt x="2227948" y="2502662"/>
                  </a:lnTo>
                  <a:lnTo>
                    <a:pt x="2210168" y="2514663"/>
                  </a:lnTo>
                  <a:lnTo>
                    <a:pt x="2250427" y="2575801"/>
                  </a:lnTo>
                  <a:lnTo>
                    <a:pt x="2269299" y="2563571"/>
                  </a:lnTo>
                  <a:lnTo>
                    <a:pt x="2288171" y="2550718"/>
                  </a:lnTo>
                  <a:lnTo>
                    <a:pt x="2307044" y="2537472"/>
                  </a:lnTo>
                  <a:lnTo>
                    <a:pt x="2325916" y="2524010"/>
                  </a:lnTo>
                  <a:close/>
                </a:path>
                <a:path w="2797175" h="2768600">
                  <a:moveTo>
                    <a:pt x="2394940" y="674700"/>
                  </a:moveTo>
                  <a:lnTo>
                    <a:pt x="2377554" y="659739"/>
                  </a:lnTo>
                  <a:lnTo>
                    <a:pt x="2359888" y="645033"/>
                  </a:lnTo>
                  <a:lnTo>
                    <a:pt x="2341956" y="630605"/>
                  </a:lnTo>
                  <a:lnTo>
                    <a:pt x="2323757" y="616445"/>
                  </a:lnTo>
                  <a:lnTo>
                    <a:pt x="2279180" y="675424"/>
                  </a:lnTo>
                  <a:lnTo>
                    <a:pt x="2295893" y="688619"/>
                  </a:lnTo>
                  <a:lnTo>
                    <a:pt x="2312530" y="702221"/>
                  </a:lnTo>
                  <a:lnTo>
                    <a:pt x="2329027" y="716089"/>
                  </a:lnTo>
                  <a:lnTo>
                    <a:pt x="2345334" y="730084"/>
                  </a:lnTo>
                  <a:lnTo>
                    <a:pt x="2394940" y="674700"/>
                  </a:lnTo>
                  <a:close/>
                </a:path>
                <a:path w="2797175" h="2768600">
                  <a:moveTo>
                    <a:pt x="2461095" y="2400300"/>
                  </a:moveTo>
                  <a:lnTo>
                    <a:pt x="2407882" y="2349220"/>
                  </a:lnTo>
                  <a:lnTo>
                    <a:pt x="2393061" y="2364727"/>
                  </a:lnTo>
                  <a:lnTo>
                    <a:pt x="2377770" y="2379891"/>
                  </a:lnTo>
                  <a:lnTo>
                    <a:pt x="2362085" y="2394648"/>
                  </a:lnTo>
                  <a:lnTo>
                    <a:pt x="2346045" y="2408923"/>
                  </a:lnTo>
                  <a:lnTo>
                    <a:pt x="2395664" y="2464308"/>
                  </a:lnTo>
                  <a:lnTo>
                    <a:pt x="2412758" y="2449360"/>
                  </a:lnTo>
                  <a:lnTo>
                    <a:pt x="2429459" y="2433650"/>
                  </a:lnTo>
                  <a:lnTo>
                    <a:pt x="2445613" y="2417280"/>
                  </a:lnTo>
                  <a:lnTo>
                    <a:pt x="2461095" y="2400300"/>
                  </a:lnTo>
                  <a:close/>
                </a:path>
                <a:path w="2797175" h="2768600">
                  <a:moveTo>
                    <a:pt x="2521483" y="806335"/>
                  </a:moveTo>
                  <a:lnTo>
                    <a:pt x="2506675" y="788682"/>
                  </a:lnTo>
                  <a:lnTo>
                    <a:pt x="2491460" y="771359"/>
                  </a:lnTo>
                  <a:lnTo>
                    <a:pt x="2475979" y="754443"/>
                  </a:lnTo>
                  <a:lnTo>
                    <a:pt x="2460371" y="737997"/>
                  </a:lnTo>
                  <a:lnTo>
                    <a:pt x="2407158" y="789787"/>
                  </a:lnTo>
                  <a:lnTo>
                    <a:pt x="2422118" y="805154"/>
                  </a:lnTo>
                  <a:lnTo>
                    <a:pt x="2436736" y="820991"/>
                  </a:lnTo>
                  <a:lnTo>
                    <a:pt x="2450947" y="837234"/>
                  </a:lnTo>
                  <a:lnTo>
                    <a:pt x="2464689" y="853808"/>
                  </a:lnTo>
                  <a:lnTo>
                    <a:pt x="2521483" y="806335"/>
                  </a:lnTo>
                  <a:close/>
                </a:path>
                <a:path w="2797175" h="2768600">
                  <a:moveTo>
                    <a:pt x="2579001" y="2260028"/>
                  </a:moveTo>
                  <a:lnTo>
                    <a:pt x="2518613" y="2217597"/>
                  </a:lnTo>
                  <a:lnTo>
                    <a:pt x="2505964" y="2234844"/>
                  </a:lnTo>
                  <a:lnTo>
                    <a:pt x="2492908" y="2252027"/>
                  </a:lnTo>
                  <a:lnTo>
                    <a:pt x="2479586" y="2269083"/>
                  </a:lnTo>
                  <a:lnTo>
                    <a:pt x="2466124" y="2285923"/>
                  </a:lnTo>
                  <a:lnTo>
                    <a:pt x="2522918" y="2333396"/>
                  </a:lnTo>
                  <a:lnTo>
                    <a:pt x="2537345" y="2315362"/>
                  </a:lnTo>
                  <a:lnTo>
                    <a:pt x="2551506" y="2296985"/>
                  </a:lnTo>
                  <a:lnTo>
                    <a:pt x="2565387" y="2278481"/>
                  </a:lnTo>
                  <a:lnTo>
                    <a:pt x="2579001" y="2260028"/>
                  </a:lnTo>
                  <a:close/>
                </a:path>
                <a:path w="2797175" h="2768600">
                  <a:moveTo>
                    <a:pt x="2627896" y="955954"/>
                  </a:moveTo>
                  <a:lnTo>
                    <a:pt x="2615781" y="936536"/>
                  </a:lnTo>
                  <a:lnTo>
                    <a:pt x="2603271" y="917194"/>
                  </a:lnTo>
                  <a:lnTo>
                    <a:pt x="2590482" y="897991"/>
                  </a:lnTo>
                  <a:lnTo>
                    <a:pt x="2577566" y="878979"/>
                  </a:lnTo>
                  <a:lnTo>
                    <a:pt x="2517165" y="922147"/>
                  </a:lnTo>
                  <a:lnTo>
                    <a:pt x="2529421" y="939647"/>
                  </a:lnTo>
                  <a:lnTo>
                    <a:pt x="2541346" y="957567"/>
                  </a:lnTo>
                  <a:lnTo>
                    <a:pt x="2552865" y="975753"/>
                  </a:lnTo>
                  <a:lnTo>
                    <a:pt x="2563901" y="994067"/>
                  </a:lnTo>
                  <a:lnTo>
                    <a:pt x="2627896" y="955954"/>
                  </a:lnTo>
                  <a:close/>
                </a:path>
                <a:path w="2797175" h="2768600">
                  <a:moveTo>
                    <a:pt x="2671749" y="2101786"/>
                  </a:moveTo>
                  <a:lnTo>
                    <a:pt x="2605608" y="2068703"/>
                  </a:lnTo>
                  <a:lnTo>
                    <a:pt x="2596070" y="2087689"/>
                  </a:lnTo>
                  <a:lnTo>
                    <a:pt x="2585923" y="2106739"/>
                  </a:lnTo>
                  <a:lnTo>
                    <a:pt x="2575369" y="2125649"/>
                  </a:lnTo>
                  <a:lnTo>
                    <a:pt x="2564625" y="2144230"/>
                  </a:lnTo>
                  <a:lnTo>
                    <a:pt x="2628608" y="2182355"/>
                  </a:lnTo>
                  <a:lnTo>
                    <a:pt x="2640203" y="2163089"/>
                  </a:lnTo>
                  <a:lnTo>
                    <a:pt x="2651264" y="2143150"/>
                  </a:lnTo>
                  <a:lnTo>
                    <a:pt x="2661780" y="2122665"/>
                  </a:lnTo>
                  <a:lnTo>
                    <a:pt x="2671749" y="2101786"/>
                  </a:lnTo>
                  <a:close/>
                </a:path>
                <a:path w="2797175" h="2768600">
                  <a:moveTo>
                    <a:pt x="2708414" y="1120673"/>
                  </a:moveTo>
                  <a:lnTo>
                    <a:pt x="2699943" y="1099642"/>
                  </a:lnTo>
                  <a:lnTo>
                    <a:pt x="2690799" y="1078674"/>
                  </a:lnTo>
                  <a:lnTo>
                    <a:pt x="2681122" y="1057859"/>
                  </a:lnTo>
                  <a:lnTo>
                    <a:pt x="2671026" y="1037234"/>
                  </a:lnTo>
                  <a:lnTo>
                    <a:pt x="2604884" y="1070317"/>
                  </a:lnTo>
                  <a:lnTo>
                    <a:pt x="2614333" y="1089748"/>
                  </a:lnTo>
                  <a:lnTo>
                    <a:pt x="2623312" y="1109256"/>
                  </a:lnTo>
                  <a:lnTo>
                    <a:pt x="2631884" y="1128890"/>
                  </a:lnTo>
                  <a:lnTo>
                    <a:pt x="2640114" y="1148727"/>
                  </a:lnTo>
                  <a:lnTo>
                    <a:pt x="2708414" y="1120673"/>
                  </a:lnTo>
                  <a:close/>
                </a:path>
                <a:path w="2797175" h="2768600">
                  <a:moveTo>
                    <a:pt x="2740050" y="1931314"/>
                  </a:moveTo>
                  <a:lnTo>
                    <a:pt x="2669590" y="1909013"/>
                  </a:lnTo>
                  <a:lnTo>
                    <a:pt x="2662974" y="1929511"/>
                  </a:lnTo>
                  <a:lnTo>
                    <a:pt x="2656027" y="1949932"/>
                  </a:lnTo>
                  <a:lnTo>
                    <a:pt x="2648661" y="1970214"/>
                  </a:lnTo>
                  <a:lnTo>
                    <a:pt x="2640838" y="1990293"/>
                  </a:lnTo>
                  <a:lnTo>
                    <a:pt x="2709862" y="2018347"/>
                  </a:lnTo>
                  <a:lnTo>
                    <a:pt x="2718320" y="1996757"/>
                  </a:lnTo>
                  <a:lnTo>
                    <a:pt x="2726309" y="1975104"/>
                  </a:lnTo>
                  <a:lnTo>
                    <a:pt x="2733624" y="1953310"/>
                  </a:lnTo>
                  <a:lnTo>
                    <a:pt x="2740050" y="1931314"/>
                  </a:lnTo>
                  <a:close/>
                </a:path>
                <a:path w="2797175" h="2768600">
                  <a:moveTo>
                    <a:pt x="2764498" y="1295463"/>
                  </a:moveTo>
                  <a:lnTo>
                    <a:pt x="2758960" y="1273238"/>
                  </a:lnTo>
                  <a:lnTo>
                    <a:pt x="2753080" y="1250950"/>
                  </a:lnTo>
                  <a:lnTo>
                    <a:pt x="2746806" y="1228801"/>
                  </a:lnTo>
                  <a:lnTo>
                    <a:pt x="2740050" y="1206982"/>
                  </a:lnTo>
                  <a:lnTo>
                    <a:pt x="2669590" y="1229283"/>
                  </a:lnTo>
                  <a:lnTo>
                    <a:pt x="2675915" y="1249794"/>
                  </a:lnTo>
                  <a:lnTo>
                    <a:pt x="2681909" y="1270368"/>
                  </a:lnTo>
                  <a:lnTo>
                    <a:pt x="2687485" y="1291082"/>
                  </a:lnTo>
                  <a:lnTo>
                    <a:pt x="2692603" y="1311998"/>
                  </a:lnTo>
                  <a:lnTo>
                    <a:pt x="2764498" y="1295463"/>
                  </a:lnTo>
                  <a:close/>
                </a:path>
                <a:path w="2797175" h="2768600">
                  <a:moveTo>
                    <a:pt x="2783192" y="1755089"/>
                  </a:moveTo>
                  <a:lnTo>
                    <a:pt x="2709862" y="1743583"/>
                  </a:lnTo>
                  <a:lnTo>
                    <a:pt x="2706370" y="1764614"/>
                  </a:lnTo>
                  <a:lnTo>
                    <a:pt x="2702395" y="1785658"/>
                  </a:lnTo>
                  <a:lnTo>
                    <a:pt x="2698026" y="1806702"/>
                  </a:lnTo>
                  <a:lnTo>
                    <a:pt x="2693327" y="1827733"/>
                  </a:lnTo>
                  <a:lnTo>
                    <a:pt x="2765221" y="1844281"/>
                  </a:lnTo>
                  <a:lnTo>
                    <a:pt x="2770352" y="1821243"/>
                  </a:lnTo>
                  <a:lnTo>
                    <a:pt x="2775013" y="1798599"/>
                  </a:lnTo>
                  <a:lnTo>
                    <a:pt x="2779268" y="1776514"/>
                  </a:lnTo>
                  <a:lnTo>
                    <a:pt x="2783192" y="1755089"/>
                  </a:lnTo>
                  <a:close/>
                </a:path>
                <a:path w="2797175" h="2768600">
                  <a:moveTo>
                    <a:pt x="2793263" y="1476006"/>
                  </a:moveTo>
                  <a:lnTo>
                    <a:pt x="2790964" y="1452930"/>
                  </a:lnTo>
                  <a:lnTo>
                    <a:pt x="2788412" y="1430058"/>
                  </a:lnTo>
                  <a:lnTo>
                    <a:pt x="2785580" y="1407325"/>
                  </a:lnTo>
                  <a:lnTo>
                    <a:pt x="2782481" y="1384655"/>
                  </a:lnTo>
                  <a:lnTo>
                    <a:pt x="2709138" y="1396161"/>
                  </a:lnTo>
                  <a:lnTo>
                    <a:pt x="2712224" y="1417320"/>
                  </a:lnTo>
                  <a:lnTo>
                    <a:pt x="2714980" y="1438681"/>
                  </a:lnTo>
                  <a:lnTo>
                    <a:pt x="2717330" y="1460182"/>
                  </a:lnTo>
                  <a:lnTo>
                    <a:pt x="2719209" y="1481759"/>
                  </a:lnTo>
                  <a:lnTo>
                    <a:pt x="2793263" y="1476006"/>
                  </a:lnTo>
                  <a:close/>
                </a:path>
                <a:path w="2797175" h="2768600">
                  <a:moveTo>
                    <a:pt x="2796857" y="1567357"/>
                  </a:moveTo>
                  <a:lnTo>
                    <a:pt x="2722803" y="1567357"/>
                  </a:lnTo>
                  <a:lnTo>
                    <a:pt x="2722803" y="1570228"/>
                  </a:lnTo>
                  <a:lnTo>
                    <a:pt x="2722537" y="1591805"/>
                  </a:lnTo>
                  <a:lnTo>
                    <a:pt x="2721813" y="1613382"/>
                  </a:lnTo>
                  <a:lnTo>
                    <a:pt x="2720670" y="1634959"/>
                  </a:lnTo>
                  <a:lnTo>
                    <a:pt x="2719209" y="1656549"/>
                  </a:lnTo>
                  <a:lnTo>
                    <a:pt x="2793263" y="1662303"/>
                  </a:lnTo>
                  <a:lnTo>
                    <a:pt x="2794736" y="1639506"/>
                  </a:lnTo>
                  <a:lnTo>
                    <a:pt x="2795867" y="1616443"/>
                  </a:lnTo>
                  <a:lnTo>
                    <a:pt x="2796590" y="1593113"/>
                  </a:lnTo>
                  <a:lnTo>
                    <a:pt x="2796844" y="1570228"/>
                  </a:lnTo>
                  <a:lnTo>
                    <a:pt x="2796857" y="1567357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15937" y="2044496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30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7"/>
                  </a:lnTo>
                  <a:lnTo>
                    <a:pt x="5752" y="671822"/>
                  </a:lnTo>
                  <a:lnTo>
                    <a:pt x="1148939" y="671822"/>
                  </a:lnTo>
                  <a:lnTo>
                    <a:pt x="1154691" y="667506"/>
                  </a:lnTo>
                  <a:lnTo>
                    <a:pt x="1154691" y="13666"/>
                  </a:lnTo>
                  <a:lnTo>
                    <a:pt x="1153253" y="4315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72066" y="273430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32746" y="2004936"/>
              <a:ext cx="1221740" cy="972185"/>
            </a:xfrm>
            <a:custGeom>
              <a:avLst/>
              <a:gdLst/>
              <a:ahLst/>
              <a:cxnLst/>
              <a:rect l="l" t="t" r="r" b="b"/>
              <a:pathLst>
                <a:path w="1221740" h="972185">
                  <a:moveTo>
                    <a:pt x="1221562" y="24460"/>
                  </a:moveTo>
                  <a:lnTo>
                    <a:pt x="1218679" y="17272"/>
                  </a:lnTo>
                  <a:lnTo>
                    <a:pt x="1206461" y="3606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807"/>
                  </a:lnTo>
                  <a:lnTo>
                    <a:pt x="0" y="786917"/>
                  </a:lnTo>
                  <a:lnTo>
                    <a:pt x="23723" y="820724"/>
                  </a:lnTo>
                  <a:lnTo>
                    <a:pt x="466623" y="820724"/>
                  </a:lnTo>
                  <a:lnTo>
                    <a:pt x="466623" y="929335"/>
                  </a:lnTo>
                  <a:lnTo>
                    <a:pt x="396138" y="929728"/>
                  </a:lnTo>
                  <a:lnTo>
                    <a:pt x="388620" y="931938"/>
                  </a:lnTo>
                  <a:lnTo>
                    <a:pt x="383781" y="935913"/>
                  </a:lnTo>
                  <a:lnTo>
                    <a:pt x="381787" y="941565"/>
                  </a:lnTo>
                  <a:lnTo>
                    <a:pt x="283997" y="941565"/>
                  </a:lnTo>
                  <a:lnTo>
                    <a:pt x="265518" y="942517"/>
                  </a:lnTo>
                  <a:lnTo>
                    <a:pt x="252095" y="945426"/>
                  </a:lnTo>
                  <a:lnTo>
                    <a:pt x="243662" y="950366"/>
                  </a:lnTo>
                  <a:lnTo>
                    <a:pt x="240144" y="957389"/>
                  </a:lnTo>
                  <a:lnTo>
                    <a:pt x="240144" y="971778"/>
                  </a:lnTo>
                  <a:lnTo>
                    <a:pt x="956970" y="971778"/>
                  </a:lnTo>
                  <a:lnTo>
                    <a:pt x="956970" y="957389"/>
                  </a:lnTo>
                  <a:lnTo>
                    <a:pt x="952754" y="950671"/>
                  </a:lnTo>
                  <a:lnTo>
                    <a:pt x="945375" y="945705"/>
                  </a:lnTo>
                  <a:lnTo>
                    <a:pt x="934631" y="942619"/>
                  </a:lnTo>
                  <a:lnTo>
                    <a:pt x="920305" y="941565"/>
                  </a:lnTo>
                  <a:lnTo>
                    <a:pt x="846251" y="941565"/>
                  </a:lnTo>
                  <a:lnTo>
                    <a:pt x="841413" y="935913"/>
                  </a:lnTo>
                  <a:lnTo>
                    <a:pt x="835647" y="931938"/>
                  </a:lnTo>
                  <a:lnTo>
                    <a:pt x="829056" y="929728"/>
                  </a:lnTo>
                  <a:lnTo>
                    <a:pt x="761403" y="929335"/>
                  </a:lnTo>
                  <a:lnTo>
                    <a:pt x="761403" y="820724"/>
                  </a:lnTo>
                  <a:lnTo>
                    <a:pt x="1198549" y="820724"/>
                  </a:lnTo>
                  <a:lnTo>
                    <a:pt x="1206461" y="817130"/>
                  </a:lnTo>
                  <a:lnTo>
                    <a:pt x="1218679" y="804900"/>
                  </a:lnTo>
                  <a:lnTo>
                    <a:pt x="1221562" y="796264"/>
                  </a:lnTo>
                  <a:lnTo>
                    <a:pt x="1221562" y="2446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2951" y="2044496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30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7"/>
                  </a:lnTo>
                  <a:lnTo>
                    <a:pt x="5752" y="671822"/>
                  </a:lnTo>
                  <a:lnTo>
                    <a:pt x="1148939" y="671822"/>
                  </a:lnTo>
                  <a:lnTo>
                    <a:pt x="1154691" y="667506"/>
                  </a:lnTo>
                  <a:lnTo>
                    <a:pt x="1154691" y="13666"/>
                  </a:lnTo>
                  <a:lnTo>
                    <a:pt x="1152534" y="4315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18361" y="273430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85734" y="4077233"/>
              <a:ext cx="1221740" cy="971550"/>
            </a:xfrm>
            <a:custGeom>
              <a:avLst/>
              <a:gdLst/>
              <a:ahLst/>
              <a:cxnLst/>
              <a:rect l="l" t="t" r="r" b="b"/>
              <a:pathLst>
                <a:path w="1221740" h="971550">
                  <a:moveTo>
                    <a:pt x="1221562" y="24460"/>
                  </a:moveTo>
                  <a:lnTo>
                    <a:pt x="1218679" y="17259"/>
                  </a:lnTo>
                  <a:lnTo>
                    <a:pt x="1206461" y="3594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083"/>
                  </a:lnTo>
                  <a:lnTo>
                    <a:pt x="0" y="786180"/>
                  </a:lnTo>
                  <a:lnTo>
                    <a:pt x="23723" y="819988"/>
                  </a:lnTo>
                  <a:lnTo>
                    <a:pt x="466623" y="819988"/>
                  </a:lnTo>
                  <a:lnTo>
                    <a:pt x="466623" y="928611"/>
                  </a:lnTo>
                  <a:lnTo>
                    <a:pt x="395414" y="929005"/>
                  </a:lnTo>
                  <a:lnTo>
                    <a:pt x="387896" y="931214"/>
                  </a:lnTo>
                  <a:lnTo>
                    <a:pt x="383057" y="935177"/>
                  </a:lnTo>
                  <a:lnTo>
                    <a:pt x="381063" y="940828"/>
                  </a:lnTo>
                  <a:lnTo>
                    <a:pt x="283997" y="940828"/>
                  </a:lnTo>
                  <a:lnTo>
                    <a:pt x="265518" y="941793"/>
                  </a:lnTo>
                  <a:lnTo>
                    <a:pt x="252095" y="944702"/>
                  </a:lnTo>
                  <a:lnTo>
                    <a:pt x="243662" y="949629"/>
                  </a:lnTo>
                  <a:lnTo>
                    <a:pt x="240144" y="956652"/>
                  </a:lnTo>
                  <a:lnTo>
                    <a:pt x="240144" y="971042"/>
                  </a:lnTo>
                  <a:lnTo>
                    <a:pt x="956970" y="971042"/>
                  </a:lnTo>
                  <a:lnTo>
                    <a:pt x="956970" y="956652"/>
                  </a:lnTo>
                  <a:lnTo>
                    <a:pt x="953058" y="949629"/>
                  </a:lnTo>
                  <a:lnTo>
                    <a:pt x="945642" y="944702"/>
                  </a:lnTo>
                  <a:lnTo>
                    <a:pt x="934732" y="941793"/>
                  </a:lnTo>
                  <a:lnTo>
                    <a:pt x="920305" y="940828"/>
                  </a:lnTo>
                  <a:lnTo>
                    <a:pt x="846251" y="940828"/>
                  </a:lnTo>
                  <a:lnTo>
                    <a:pt x="841413" y="935177"/>
                  </a:lnTo>
                  <a:lnTo>
                    <a:pt x="835647" y="931214"/>
                  </a:lnTo>
                  <a:lnTo>
                    <a:pt x="829056" y="929005"/>
                  </a:lnTo>
                  <a:lnTo>
                    <a:pt x="761403" y="928611"/>
                  </a:lnTo>
                  <a:lnTo>
                    <a:pt x="761403" y="819988"/>
                  </a:lnTo>
                  <a:lnTo>
                    <a:pt x="1198549" y="819988"/>
                  </a:lnTo>
                  <a:lnTo>
                    <a:pt x="1206461" y="816394"/>
                  </a:lnTo>
                  <a:lnTo>
                    <a:pt x="1218679" y="804164"/>
                  </a:lnTo>
                  <a:lnTo>
                    <a:pt x="1221562" y="795540"/>
                  </a:lnTo>
                  <a:lnTo>
                    <a:pt x="1221562" y="2446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15937" y="4116789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29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1"/>
                  </a:lnTo>
                  <a:lnTo>
                    <a:pt x="5752" y="671816"/>
                  </a:lnTo>
                  <a:lnTo>
                    <a:pt x="1148939" y="671816"/>
                  </a:lnTo>
                  <a:lnTo>
                    <a:pt x="1154691" y="667500"/>
                  </a:lnTo>
                  <a:lnTo>
                    <a:pt x="1154691" y="13666"/>
                  </a:lnTo>
                  <a:lnTo>
                    <a:pt x="1153253" y="3596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72067" y="480586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32746" y="4077233"/>
              <a:ext cx="1221740" cy="971550"/>
            </a:xfrm>
            <a:custGeom>
              <a:avLst/>
              <a:gdLst/>
              <a:ahLst/>
              <a:cxnLst/>
              <a:rect l="l" t="t" r="r" b="b"/>
              <a:pathLst>
                <a:path w="1221740" h="971550">
                  <a:moveTo>
                    <a:pt x="1221562" y="24460"/>
                  </a:moveTo>
                  <a:lnTo>
                    <a:pt x="1218679" y="17259"/>
                  </a:lnTo>
                  <a:lnTo>
                    <a:pt x="1206461" y="3594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083"/>
                  </a:lnTo>
                  <a:lnTo>
                    <a:pt x="0" y="786180"/>
                  </a:lnTo>
                  <a:lnTo>
                    <a:pt x="23723" y="819988"/>
                  </a:lnTo>
                  <a:lnTo>
                    <a:pt x="466623" y="819988"/>
                  </a:lnTo>
                  <a:lnTo>
                    <a:pt x="466623" y="928611"/>
                  </a:lnTo>
                  <a:lnTo>
                    <a:pt x="396138" y="929005"/>
                  </a:lnTo>
                  <a:lnTo>
                    <a:pt x="388620" y="931214"/>
                  </a:lnTo>
                  <a:lnTo>
                    <a:pt x="383781" y="935177"/>
                  </a:lnTo>
                  <a:lnTo>
                    <a:pt x="381787" y="940828"/>
                  </a:lnTo>
                  <a:lnTo>
                    <a:pt x="283997" y="940828"/>
                  </a:lnTo>
                  <a:lnTo>
                    <a:pt x="265518" y="941793"/>
                  </a:lnTo>
                  <a:lnTo>
                    <a:pt x="252095" y="944702"/>
                  </a:lnTo>
                  <a:lnTo>
                    <a:pt x="243662" y="949629"/>
                  </a:lnTo>
                  <a:lnTo>
                    <a:pt x="240144" y="956652"/>
                  </a:lnTo>
                  <a:lnTo>
                    <a:pt x="240144" y="971042"/>
                  </a:lnTo>
                  <a:lnTo>
                    <a:pt x="956970" y="971042"/>
                  </a:lnTo>
                  <a:lnTo>
                    <a:pt x="956970" y="956652"/>
                  </a:lnTo>
                  <a:lnTo>
                    <a:pt x="952754" y="949629"/>
                  </a:lnTo>
                  <a:lnTo>
                    <a:pt x="945375" y="944702"/>
                  </a:lnTo>
                  <a:lnTo>
                    <a:pt x="934631" y="941793"/>
                  </a:lnTo>
                  <a:lnTo>
                    <a:pt x="920305" y="940828"/>
                  </a:lnTo>
                  <a:lnTo>
                    <a:pt x="846251" y="940828"/>
                  </a:lnTo>
                  <a:lnTo>
                    <a:pt x="841413" y="935177"/>
                  </a:lnTo>
                  <a:lnTo>
                    <a:pt x="835647" y="931214"/>
                  </a:lnTo>
                  <a:lnTo>
                    <a:pt x="829056" y="929005"/>
                  </a:lnTo>
                  <a:lnTo>
                    <a:pt x="761403" y="928611"/>
                  </a:lnTo>
                  <a:lnTo>
                    <a:pt x="761403" y="819988"/>
                  </a:lnTo>
                  <a:lnTo>
                    <a:pt x="1198549" y="819988"/>
                  </a:lnTo>
                  <a:lnTo>
                    <a:pt x="1206461" y="816394"/>
                  </a:lnTo>
                  <a:lnTo>
                    <a:pt x="1218679" y="804164"/>
                  </a:lnTo>
                  <a:lnTo>
                    <a:pt x="1221562" y="795540"/>
                  </a:lnTo>
                  <a:lnTo>
                    <a:pt x="1221562" y="2446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62951" y="4116789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29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1"/>
                  </a:lnTo>
                  <a:lnTo>
                    <a:pt x="5752" y="671816"/>
                  </a:lnTo>
                  <a:lnTo>
                    <a:pt x="1148939" y="671816"/>
                  </a:lnTo>
                  <a:lnTo>
                    <a:pt x="1154691" y="667500"/>
                  </a:lnTo>
                  <a:lnTo>
                    <a:pt x="1154691" y="13666"/>
                  </a:lnTo>
                  <a:lnTo>
                    <a:pt x="1152534" y="3596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18362" y="480586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70750" y="3196809"/>
              <a:ext cx="1228090" cy="687070"/>
            </a:xfrm>
            <a:custGeom>
              <a:avLst/>
              <a:gdLst/>
              <a:ahLst/>
              <a:cxnLst/>
              <a:rect l="l" t="t" r="r" b="b"/>
              <a:pathLst>
                <a:path w="1228090" h="687070">
                  <a:moveTo>
                    <a:pt x="463745" y="0"/>
                  </a:moveTo>
                  <a:lnTo>
                    <a:pt x="418116" y="3743"/>
                  </a:lnTo>
                  <a:lnTo>
                    <a:pt x="374804" y="14587"/>
                  </a:lnTo>
                  <a:lnTo>
                    <a:pt x="334399" y="31947"/>
                  </a:lnTo>
                  <a:lnTo>
                    <a:pt x="297493" y="55241"/>
                  </a:lnTo>
                  <a:lnTo>
                    <a:pt x="264676" y="83887"/>
                  </a:lnTo>
                  <a:lnTo>
                    <a:pt x="236540" y="117302"/>
                  </a:lnTo>
                  <a:lnTo>
                    <a:pt x="213676" y="154904"/>
                  </a:lnTo>
                  <a:lnTo>
                    <a:pt x="196674" y="196108"/>
                  </a:lnTo>
                  <a:lnTo>
                    <a:pt x="186126" y="240334"/>
                  </a:lnTo>
                  <a:lnTo>
                    <a:pt x="182622" y="286999"/>
                  </a:lnTo>
                  <a:lnTo>
                    <a:pt x="186936" y="331595"/>
                  </a:lnTo>
                  <a:lnTo>
                    <a:pt x="173994" y="331595"/>
                  </a:lnTo>
                  <a:lnTo>
                    <a:pt x="127653" y="337962"/>
                  </a:lnTo>
                  <a:lnTo>
                    <a:pt x="86065" y="355918"/>
                  </a:lnTo>
                  <a:lnTo>
                    <a:pt x="50868" y="383744"/>
                  </a:lnTo>
                  <a:lnTo>
                    <a:pt x="23699" y="419722"/>
                  </a:lnTo>
                  <a:lnTo>
                    <a:pt x="6197" y="462134"/>
                  </a:lnTo>
                  <a:lnTo>
                    <a:pt x="0" y="509261"/>
                  </a:lnTo>
                  <a:lnTo>
                    <a:pt x="6197" y="556388"/>
                  </a:lnTo>
                  <a:lnTo>
                    <a:pt x="23699" y="598800"/>
                  </a:lnTo>
                  <a:lnTo>
                    <a:pt x="50868" y="634778"/>
                  </a:lnTo>
                  <a:lnTo>
                    <a:pt x="86065" y="662605"/>
                  </a:lnTo>
                  <a:lnTo>
                    <a:pt x="127653" y="680560"/>
                  </a:lnTo>
                  <a:lnTo>
                    <a:pt x="173994" y="686927"/>
                  </a:lnTo>
                  <a:lnTo>
                    <a:pt x="1054033" y="686927"/>
                  </a:lnTo>
                  <a:lnTo>
                    <a:pt x="1100374" y="680610"/>
                  </a:lnTo>
                  <a:lnTo>
                    <a:pt x="1141962" y="662764"/>
                  </a:lnTo>
                  <a:lnTo>
                    <a:pt x="1177159" y="635048"/>
                  </a:lnTo>
                  <a:lnTo>
                    <a:pt x="1204328" y="599120"/>
                  </a:lnTo>
                  <a:lnTo>
                    <a:pt x="1221830" y="556638"/>
                  </a:lnTo>
                  <a:lnTo>
                    <a:pt x="1228028" y="509261"/>
                  </a:lnTo>
                  <a:lnTo>
                    <a:pt x="1221189" y="459877"/>
                  </a:lnTo>
                  <a:lnTo>
                    <a:pt x="1201960" y="415776"/>
                  </a:lnTo>
                  <a:lnTo>
                    <a:pt x="1172274" y="378959"/>
                  </a:lnTo>
                  <a:lnTo>
                    <a:pt x="1134065" y="351430"/>
                  </a:lnTo>
                  <a:lnTo>
                    <a:pt x="1089263" y="335192"/>
                  </a:lnTo>
                  <a:lnTo>
                    <a:pt x="1072727" y="333753"/>
                  </a:lnTo>
                  <a:lnTo>
                    <a:pt x="1078478" y="304981"/>
                  </a:lnTo>
                  <a:lnTo>
                    <a:pt x="1072836" y="255046"/>
                  </a:lnTo>
                  <a:lnTo>
                    <a:pt x="1056754" y="209099"/>
                  </a:lnTo>
                  <a:lnTo>
                    <a:pt x="1031503" y="168487"/>
                  </a:lnTo>
                  <a:lnTo>
                    <a:pt x="998354" y="134556"/>
                  </a:lnTo>
                  <a:lnTo>
                    <a:pt x="958578" y="108653"/>
                  </a:lnTo>
                  <a:lnTo>
                    <a:pt x="913443" y="92124"/>
                  </a:lnTo>
                  <a:lnTo>
                    <a:pt x="864221" y="86315"/>
                  </a:lnTo>
                  <a:lnTo>
                    <a:pt x="820801" y="90754"/>
                  </a:lnTo>
                  <a:lnTo>
                    <a:pt x="780549" y="103488"/>
                  </a:lnTo>
                  <a:lnTo>
                    <a:pt x="744206" y="123640"/>
                  </a:lnTo>
                  <a:lnTo>
                    <a:pt x="712515" y="150332"/>
                  </a:lnTo>
                  <a:lnTo>
                    <a:pt x="711077" y="152490"/>
                  </a:lnTo>
                  <a:lnTo>
                    <a:pt x="697416" y="127315"/>
                  </a:lnTo>
                  <a:lnTo>
                    <a:pt x="669372" y="91160"/>
                  </a:lnTo>
                  <a:lnTo>
                    <a:pt x="636036" y="60101"/>
                  </a:lnTo>
                  <a:lnTo>
                    <a:pt x="598106" y="34795"/>
                  </a:lnTo>
                  <a:lnTo>
                    <a:pt x="556282" y="15904"/>
                  </a:lnTo>
                  <a:lnTo>
                    <a:pt x="511262" y="4086"/>
                  </a:lnTo>
                  <a:lnTo>
                    <a:pt x="463745" y="0"/>
                  </a:lnTo>
                  <a:close/>
                </a:path>
              </a:pathLst>
            </a:custGeom>
            <a:solidFill>
              <a:srgbClr val="00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" y="169798"/>
            <a:ext cx="5377307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" y="772998"/>
            <a:ext cx="6966584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0141" y="1474213"/>
            <a:ext cx="6183630" cy="5202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1920" indent="-342900">
              <a:lnSpc>
                <a:spcPct val="110000"/>
              </a:lnSpc>
              <a:spcBef>
                <a:spcPts val="1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monitor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each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guest operating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(introspection)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if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separate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installed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monitor communications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endParaRPr sz="2200">
              <a:latin typeface="Calibri"/>
              <a:cs typeface="Calibri"/>
            </a:endParaRPr>
          </a:p>
          <a:p>
            <a:pPr marL="355600" marR="28575" indent="-342900">
              <a:lnSpc>
                <a:spcPct val="110100"/>
              </a:lnSpc>
              <a:spcBef>
                <a:spcPts val="99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span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physical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environments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consistent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policy management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enforcement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Create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consistent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configuration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across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physical/virtual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specific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mechanisms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embedded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APIs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granular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monitoring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traffic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crossing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planes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as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SDN/OpenFlow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85739" y="2004935"/>
            <a:ext cx="3168650" cy="3043555"/>
            <a:chOff x="7985739" y="2004935"/>
            <a:chExt cx="3168650" cy="3043555"/>
          </a:xfrm>
        </p:grpSpPr>
        <p:sp>
          <p:nvSpPr>
            <p:cNvPr id="9" name="object 9"/>
            <p:cNvSpPr/>
            <p:nvPr/>
          </p:nvSpPr>
          <p:spPr>
            <a:xfrm>
              <a:off x="7985734" y="2004936"/>
              <a:ext cx="2797175" cy="2768600"/>
            </a:xfrm>
            <a:custGeom>
              <a:avLst/>
              <a:gdLst/>
              <a:ahLst/>
              <a:cxnLst/>
              <a:rect l="l" t="t" r="r" b="b"/>
              <a:pathLst>
                <a:path w="2797175" h="2768600">
                  <a:moveTo>
                    <a:pt x="479564" y="1659420"/>
                  </a:moveTo>
                  <a:lnTo>
                    <a:pt x="478091" y="1637842"/>
                  </a:lnTo>
                  <a:lnTo>
                    <a:pt x="476961" y="1616265"/>
                  </a:lnTo>
                  <a:lnTo>
                    <a:pt x="476224" y="1594688"/>
                  </a:lnTo>
                  <a:lnTo>
                    <a:pt x="475970" y="1573110"/>
                  </a:lnTo>
                  <a:lnTo>
                    <a:pt x="401916" y="1573110"/>
                  </a:lnTo>
                  <a:lnTo>
                    <a:pt x="402170" y="1595882"/>
                  </a:lnTo>
                  <a:lnTo>
                    <a:pt x="402907" y="1618780"/>
                  </a:lnTo>
                  <a:lnTo>
                    <a:pt x="404037" y="1641690"/>
                  </a:lnTo>
                  <a:lnTo>
                    <a:pt x="405511" y="1664462"/>
                  </a:lnTo>
                  <a:lnTo>
                    <a:pt x="479564" y="1659420"/>
                  </a:lnTo>
                  <a:close/>
                </a:path>
                <a:path w="2797175" h="2768600">
                  <a:moveTo>
                    <a:pt x="488911" y="1399032"/>
                  </a:moveTo>
                  <a:lnTo>
                    <a:pt x="415569" y="1388249"/>
                  </a:lnTo>
                  <a:lnTo>
                    <a:pt x="409727" y="1433918"/>
                  </a:lnTo>
                  <a:lnTo>
                    <a:pt x="405511" y="1479600"/>
                  </a:lnTo>
                  <a:lnTo>
                    <a:pt x="479564" y="1485353"/>
                  </a:lnTo>
                  <a:lnTo>
                    <a:pt x="481025" y="1464576"/>
                  </a:lnTo>
                  <a:lnTo>
                    <a:pt x="483158" y="1443278"/>
                  </a:lnTo>
                  <a:lnTo>
                    <a:pt x="485825" y="1421422"/>
                  </a:lnTo>
                  <a:lnTo>
                    <a:pt x="488911" y="1399032"/>
                  </a:lnTo>
                  <a:close/>
                </a:path>
                <a:path w="2797175" h="2768600">
                  <a:moveTo>
                    <a:pt x="506171" y="1827022"/>
                  </a:moveTo>
                  <a:lnTo>
                    <a:pt x="501459" y="1806282"/>
                  </a:lnTo>
                  <a:lnTo>
                    <a:pt x="497090" y="1785213"/>
                  </a:lnTo>
                  <a:lnTo>
                    <a:pt x="493128" y="1764004"/>
                  </a:lnTo>
                  <a:lnTo>
                    <a:pt x="489623" y="1742859"/>
                  </a:lnTo>
                  <a:lnTo>
                    <a:pt x="416293" y="1754365"/>
                  </a:lnTo>
                  <a:lnTo>
                    <a:pt x="419798" y="1777009"/>
                  </a:lnTo>
                  <a:lnTo>
                    <a:pt x="423837" y="1799590"/>
                  </a:lnTo>
                  <a:lnTo>
                    <a:pt x="428421" y="1822043"/>
                  </a:lnTo>
                  <a:lnTo>
                    <a:pt x="433552" y="1844281"/>
                  </a:lnTo>
                  <a:lnTo>
                    <a:pt x="506171" y="1827022"/>
                  </a:lnTo>
                  <a:close/>
                </a:path>
                <a:path w="2797175" h="2768600">
                  <a:moveTo>
                    <a:pt x="527735" y="1232877"/>
                  </a:moveTo>
                  <a:lnTo>
                    <a:pt x="457276" y="1210576"/>
                  </a:lnTo>
                  <a:lnTo>
                    <a:pt x="450519" y="1232395"/>
                  </a:lnTo>
                  <a:lnTo>
                    <a:pt x="444246" y="1254544"/>
                  </a:lnTo>
                  <a:lnTo>
                    <a:pt x="438365" y="1276832"/>
                  </a:lnTo>
                  <a:lnTo>
                    <a:pt x="432828" y="1299057"/>
                  </a:lnTo>
                  <a:lnTo>
                    <a:pt x="504723" y="1315593"/>
                  </a:lnTo>
                  <a:lnTo>
                    <a:pt x="509841" y="1294676"/>
                  </a:lnTo>
                  <a:lnTo>
                    <a:pt x="515416" y="1273975"/>
                  </a:lnTo>
                  <a:lnTo>
                    <a:pt x="521411" y="1253388"/>
                  </a:lnTo>
                  <a:lnTo>
                    <a:pt x="527735" y="1232877"/>
                  </a:lnTo>
                  <a:close/>
                </a:path>
                <a:path w="2797175" h="2768600">
                  <a:moveTo>
                    <a:pt x="557936" y="1992452"/>
                  </a:moveTo>
                  <a:lnTo>
                    <a:pt x="549986" y="1972373"/>
                  </a:lnTo>
                  <a:lnTo>
                    <a:pt x="542378" y="1952091"/>
                  </a:lnTo>
                  <a:lnTo>
                    <a:pt x="535178" y="1931670"/>
                  </a:lnTo>
                  <a:lnTo>
                    <a:pt x="528459" y="1911172"/>
                  </a:lnTo>
                  <a:lnTo>
                    <a:pt x="457987" y="1933473"/>
                  </a:lnTo>
                  <a:lnTo>
                    <a:pt x="465150" y="1955152"/>
                  </a:lnTo>
                  <a:lnTo>
                    <a:pt x="472643" y="1976907"/>
                  </a:lnTo>
                  <a:lnTo>
                    <a:pt x="480542" y="1998510"/>
                  </a:lnTo>
                  <a:lnTo>
                    <a:pt x="488911" y="2019795"/>
                  </a:lnTo>
                  <a:lnTo>
                    <a:pt x="557936" y="1992452"/>
                  </a:lnTo>
                  <a:close/>
                </a:path>
                <a:path w="2797175" h="2768600">
                  <a:moveTo>
                    <a:pt x="591007" y="1073912"/>
                  </a:moveTo>
                  <a:lnTo>
                    <a:pt x="524852" y="1040828"/>
                  </a:lnTo>
                  <a:lnTo>
                    <a:pt x="514870" y="1061872"/>
                  </a:lnTo>
                  <a:lnTo>
                    <a:pt x="505358" y="1082903"/>
                  </a:lnTo>
                  <a:lnTo>
                    <a:pt x="496239" y="1103947"/>
                  </a:lnTo>
                  <a:lnTo>
                    <a:pt x="487476" y="1124978"/>
                  </a:lnTo>
                  <a:lnTo>
                    <a:pt x="556488" y="1152321"/>
                  </a:lnTo>
                  <a:lnTo>
                    <a:pt x="564819" y="1131976"/>
                  </a:lnTo>
                  <a:lnTo>
                    <a:pt x="573481" y="1112037"/>
                  </a:lnTo>
                  <a:lnTo>
                    <a:pt x="582282" y="1092644"/>
                  </a:lnTo>
                  <a:lnTo>
                    <a:pt x="591007" y="1073912"/>
                  </a:lnTo>
                  <a:close/>
                </a:path>
                <a:path w="2797175" h="2768600">
                  <a:moveTo>
                    <a:pt x="633425" y="2145665"/>
                  </a:moveTo>
                  <a:lnTo>
                    <a:pt x="622769" y="2127186"/>
                  </a:lnTo>
                  <a:lnTo>
                    <a:pt x="612394" y="2108441"/>
                  </a:lnTo>
                  <a:lnTo>
                    <a:pt x="602284" y="2089429"/>
                  </a:lnTo>
                  <a:lnTo>
                    <a:pt x="592442" y="2070138"/>
                  </a:lnTo>
                  <a:lnTo>
                    <a:pt x="526300" y="2103221"/>
                  </a:lnTo>
                  <a:lnTo>
                    <a:pt x="536689" y="2123706"/>
                  </a:lnTo>
                  <a:lnTo>
                    <a:pt x="547420" y="2144052"/>
                  </a:lnTo>
                  <a:lnTo>
                    <a:pt x="558546" y="2164118"/>
                  </a:lnTo>
                  <a:lnTo>
                    <a:pt x="570153" y="2183790"/>
                  </a:lnTo>
                  <a:lnTo>
                    <a:pt x="633425" y="2145665"/>
                  </a:lnTo>
                  <a:close/>
                </a:path>
                <a:path w="2797175" h="2768600">
                  <a:moveTo>
                    <a:pt x="733361" y="2286647"/>
                  </a:moveTo>
                  <a:lnTo>
                    <a:pt x="719607" y="2269794"/>
                  </a:lnTo>
                  <a:lnTo>
                    <a:pt x="706310" y="2252751"/>
                  </a:lnTo>
                  <a:lnTo>
                    <a:pt x="693432" y="2235568"/>
                  </a:lnTo>
                  <a:lnTo>
                    <a:pt x="680885" y="2218309"/>
                  </a:lnTo>
                  <a:lnTo>
                    <a:pt x="620483" y="2260752"/>
                  </a:lnTo>
                  <a:lnTo>
                    <a:pt x="633679" y="2279078"/>
                  </a:lnTo>
                  <a:lnTo>
                    <a:pt x="647357" y="2297353"/>
                  </a:lnTo>
                  <a:lnTo>
                    <a:pt x="661428" y="2315476"/>
                  </a:lnTo>
                  <a:lnTo>
                    <a:pt x="675843" y="2333396"/>
                  </a:lnTo>
                  <a:lnTo>
                    <a:pt x="733361" y="2286647"/>
                  </a:lnTo>
                  <a:close/>
                </a:path>
                <a:path w="2797175" h="2768600">
                  <a:moveTo>
                    <a:pt x="851992" y="2410371"/>
                  </a:moveTo>
                  <a:lnTo>
                    <a:pt x="836371" y="2395778"/>
                  </a:lnTo>
                  <a:lnTo>
                    <a:pt x="820813" y="2381059"/>
                  </a:lnTo>
                  <a:lnTo>
                    <a:pt x="805383" y="2366060"/>
                  </a:lnTo>
                  <a:lnTo>
                    <a:pt x="790168" y="2350668"/>
                  </a:lnTo>
                  <a:lnTo>
                    <a:pt x="736955" y="2402459"/>
                  </a:lnTo>
                  <a:lnTo>
                    <a:pt x="752856" y="2418613"/>
                  </a:lnTo>
                  <a:lnTo>
                    <a:pt x="769226" y="2434640"/>
                  </a:lnTo>
                  <a:lnTo>
                    <a:pt x="786003" y="2450401"/>
                  </a:lnTo>
                  <a:lnTo>
                    <a:pt x="803109" y="2465755"/>
                  </a:lnTo>
                  <a:lnTo>
                    <a:pt x="851992" y="2410371"/>
                  </a:lnTo>
                  <a:close/>
                </a:path>
                <a:path w="2797175" h="2768600">
                  <a:moveTo>
                    <a:pt x="990041" y="2515387"/>
                  </a:moveTo>
                  <a:lnTo>
                    <a:pt x="972261" y="2503386"/>
                  </a:lnTo>
                  <a:lnTo>
                    <a:pt x="954544" y="2491105"/>
                  </a:lnTo>
                  <a:lnTo>
                    <a:pt x="936967" y="2478570"/>
                  </a:lnTo>
                  <a:lnTo>
                    <a:pt x="919581" y="2465755"/>
                  </a:lnTo>
                  <a:lnTo>
                    <a:pt x="874280" y="2524734"/>
                  </a:lnTo>
                  <a:lnTo>
                    <a:pt x="892340" y="2538196"/>
                  </a:lnTo>
                  <a:lnTo>
                    <a:pt x="910869" y="2551531"/>
                  </a:lnTo>
                  <a:lnTo>
                    <a:pt x="929792" y="2564587"/>
                  </a:lnTo>
                  <a:lnTo>
                    <a:pt x="949058" y="2577249"/>
                  </a:lnTo>
                  <a:lnTo>
                    <a:pt x="990041" y="2515387"/>
                  </a:lnTo>
                  <a:close/>
                </a:path>
                <a:path w="2797175" h="2768600">
                  <a:moveTo>
                    <a:pt x="1140307" y="2595943"/>
                  </a:moveTo>
                  <a:lnTo>
                    <a:pt x="1120914" y="2587053"/>
                  </a:lnTo>
                  <a:lnTo>
                    <a:pt x="1101572" y="2577693"/>
                  </a:lnTo>
                  <a:lnTo>
                    <a:pt x="1082382" y="2567927"/>
                  </a:lnTo>
                  <a:lnTo>
                    <a:pt x="1063383" y="2557818"/>
                  </a:lnTo>
                  <a:lnTo>
                    <a:pt x="1028153" y="2623274"/>
                  </a:lnTo>
                  <a:lnTo>
                    <a:pt x="1048232" y="2634335"/>
                  </a:lnTo>
                  <a:lnTo>
                    <a:pt x="1068590" y="2644851"/>
                  </a:lnTo>
                  <a:lnTo>
                    <a:pt x="1089215" y="2654833"/>
                  </a:lnTo>
                  <a:lnTo>
                    <a:pt x="1110119" y="2664282"/>
                  </a:lnTo>
                  <a:lnTo>
                    <a:pt x="1140307" y="2595943"/>
                  </a:lnTo>
                  <a:close/>
                </a:path>
                <a:path w="2797175" h="2768600">
                  <a:moveTo>
                    <a:pt x="1221562" y="24460"/>
                  </a:moveTo>
                  <a:lnTo>
                    <a:pt x="1218679" y="17272"/>
                  </a:lnTo>
                  <a:lnTo>
                    <a:pt x="1206461" y="3606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807"/>
                  </a:lnTo>
                  <a:lnTo>
                    <a:pt x="0" y="786917"/>
                  </a:lnTo>
                  <a:lnTo>
                    <a:pt x="23723" y="820724"/>
                  </a:lnTo>
                  <a:lnTo>
                    <a:pt x="466623" y="820724"/>
                  </a:lnTo>
                  <a:lnTo>
                    <a:pt x="466623" y="929335"/>
                  </a:lnTo>
                  <a:lnTo>
                    <a:pt x="395414" y="929728"/>
                  </a:lnTo>
                  <a:lnTo>
                    <a:pt x="387896" y="931938"/>
                  </a:lnTo>
                  <a:lnTo>
                    <a:pt x="383057" y="935913"/>
                  </a:lnTo>
                  <a:lnTo>
                    <a:pt x="381063" y="941565"/>
                  </a:lnTo>
                  <a:lnTo>
                    <a:pt x="283997" y="941565"/>
                  </a:lnTo>
                  <a:lnTo>
                    <a:pt x="265518" y="942517"/>
                  </a:lnTo>
                  <a:lnTo>
                    <a:pt x="252095" y="945426"/>
                  </a:lnTo>
                  <a:lnTo>
                    <a:pt x="243662" y="950366"/>
                  </a:lnTo>
                  <a:lnTo>
                    <a:pt x="240144" y="957389"/>
                  </a:lnTo>
                  <a:lnTo>
                    <a:pt x="240144" y="971778"/>
                  </a:lnTo>
                  <a:lnTo>
                    <a:pt x="589241" y="971778"/>
                  </a:lnTo>
                  <a:lnTo>
                    <a:pt x="632701" y="997673"/>
                  </a:lnTo>
                  <a:lnTo>
                    <a:pt x="644042" y="979030"/>
                  </a:lnTo>
                  <a:lnTo>
                    <a:pt x="648576" y="971778"/>
                  </a:lnTo>
                  <a:lnTo>
                    <a:pt x="956970" y="971778"/>
                  </a:lnTo>
                  <a:lnTo>
                    <a:pt x="956970" y="957389"/>
                  </a:lnTo>
                  <a:lnTo>
                    <a:pt x="953058" y="950671"/>
                  </a:lnTo>
                  <a:lnTo>
                    <a:pt x="945642" y="945705"/>
                  </a:lnTo>
                  <a:lnTo>
                    <a:pt x="934720" y="942619"/>
                  </a:lnTo>
                  <a:lnTo>
                    <a:pt x="920305" y="941565"/>
                  </a:lnTo>
                  <a:lnTo>
                    <a:pt x="846251" y="941565"/>
                  </a:lnTo>
                  <a:lnTo>
                    <a:pt x="841413" y="935913"/>
                  </a:lnTo>
                  <a:lnTo>
                    <a:pt x="835634" y="931938"/>
                  </a:lnTo>
                  <a:lnTo>
                    <a:pt x="829056" y="929728"/>
                  </a:lnTo>
                  <a:lnTo>
                    <a:pt x="761403" y="929335"/>
                  </a:lnTo>
                  <a:lnTo>
                    <a:pt x="761403" y="822185"/>
                  </a:lnTo>
                  <a:lnTo>
                    <a:pt x="762723" y="820724"/>
                  </a:lnTo>
                  <a:lnTo>
                    <a:pt x="1198549" y="820724"/>
                  </a:lnTo>
                  <a:lnTo>
                    <a:pt x="1206461" y="817130"/>
                  </a:lnTo>
                  <a:lnTo>
                    <a:pt x="1218679" y="804900"/>
                  </a:lnTo>
                  <a:lnTo>
                    <a:pt x="1221562" y="796264"/>
                  </a:lnTo>
                  <a:lnTo>
                    <a:pt x="1221562" y="24460"/>
                  </a:lnTo>
                  <a:close/>
                </a:path>
                <a:path w="2797175" h="2768600">
                  <a:moveTo>
                    <a:pt x="1302080" y="2655646"/>
                  </a:moveTo>
                  <a:lnTo>
                    <a:pt x="1281493" y="2649880"/>
                  </a:lnTo>
                  <a:lnTo>
                    <a:pt x="1260830" y="2643505"/>
                  </a:lnTo>
                  <a:lnTo>
                    <a:pt x="1240307" y="2636736"/>
                  </a:lnTo>
                  <a:lnTo>
                    <a:pt x="1220114" y="2629751"/>
                  </a:lnTo>
                  <a:lnTo>
                    <a:pt x="1194955" y="2699524"/>
                  </a:lnTo>
                  <a:lnTo>
                    <a:pt x="1216647" y="2706928"/>
                  </a:lnTo>
                  <a:lnTo>
                    <a:pt x="1238542" y="2714002"/>
                  </a:lnTo>
                  <a:lnTo>
                    <a:pt x="1260576" y="2720657"/>
                  </a:lnTo>
                  <a:lnTo>
                    <a:pt x="1282674" y="2726855"/>
                  </a:lnTo>
                  <a:lnTo>
                    <a:pt x="1302080" y="2655646"/>
                  </a:lnTo>
                  <a:close/>
                </a:path>
                <a:path w="2797175" h="2768600">
                  <a:moveTo>
                    <a:pt x="1384046" y="467550"/>
                  </a:moveTo>
                  <a:lnTo>
                    <a:pt x="1369669" y="394893"/>
                  </a:lnTo>
                  <a:lnTo>
                    <a:pt x="1347444" y="399478"/>
                  </a:lnTo>
                  <a:lnTo>
                    <a:pt x="1325092" y="404520"/>
                  </a:lnTo>
                  <a:lnTo>
                    <a:pt x="1302740" y="409968"/>
                  </a:lnTo>
                  <a:lnTo>
                    <a:pt x="1280515" y="415759"/>
                  </a:lnTo>
                  <a:lnTo>
                    <a:pt x="1299921" y="486968"/>
                  </a:lnTo>
                  <a:lnTo>
                    <a:pt x="1320546" y="481609"/>
                  </a:lnTo>
                  <a:lnTo>
                    <a:pt x="1341450" y="476453"/>
                  </a:lnTo>
                  <a:lnTo>
                    <a:pt x="1362608" y="471690"/>
                  </a:lnTo>
                  <a:lnTo>
                    <a:pt x="1384046" y="467550"/>
                  </a:lnTo>
                  <a:close/>
                </a:path>
                <a:path w="2797175" h="2768600">
                  <a:moveTo>
                    <a:pt x="1470329" y="2688018"/>
                  </a:moveTo>
                  <a:lnTo>
                    <a:pt x="1449184" y="2685491"/>
                  </a:lnTo>
                  <a:lnTo>
                    <a:pt x="1427911" y="2682354"/>
                  </a:lnTo>
                  <a:lnTo>
                    <a:pt x="1406626" y="2678811"/>
                  </a:lnTo>
                  <a:lnTo>
                    <a:pt x="1385481" y="2675064"/>
                  </a:lnTo>
                  <a:lnTo>
                    <a:pt x="1371828" y="2747708"/>
                  </a:lnTo>
                  <a:lnTo>
                    <a:pt x="1394167" y="2751772"/>
                  </a:lnTo>
                  <a:lnTo>
                    <a:pt x="1416850" y="2755354"/>
                  </a:lnTo>
                  <a:lnTo>
                    <a:pt x="1439672" y="2758529"/>
                  </a:lnTo>
                  <a:lnTo>
                    <a:pt x="1462417" y="2761373"/>
                  </a:lnTo>
                  <a:lnTo>
                    <a:pt x="1470329" y="2688018"/>
                  </a:lnTo>
                  <a:close/>
                </a:path>
                <a:path w="2797175" h="2768600">
                  <a:moveTo>
                    <a:pt x="1553730" y="448132"/>
                  </a:moveTo>
                  <a:lnTo>
                    <a:pt x="1550847" y="374040"/>
                  </a:lnTo>
                  <a:lnTo>
                    <a:pt x="1528089" y="375259"/>
                  </a:lnTo>
                  <a:lnTo>
                    <a:pt x="1505191" y="376821"/>
                  </a:lnTo>
                  <a:lnTo>
                    <a:pt x="1482305" y="378790"/>
                  </a:lnTo>
                  <a:lnTo>
                    <a:pt x="1459534" y="381228"/>
                  </a:lnTo>
                  <a:lnTo>
                    <a:pt x="1468170" y="454596"/>
                  </a:lnTo>
                  <a:lnTo>
                    <a:pt x="1489722" y="452170"/>
                  </a:lnTo>
                  <a:lnTo>
                    <a:pt x="1511223" y="450278"/>
                  </a:lnTo>
                  <a:lnTo>
                    <a:pt x="1532572" y="448932"/>
                  </a:lnTo>
                  <a:lnTo>
                    <a:pt x="1553730" y="448132"/>
                  </a:lnTo>
                  <a:close/>
                </a:path>
                <a:path w="2797175" h="2768600">
                  <a:moveTo>
                    <a:pt x="1645754" y="2767850"/>
                  </a:moveTo>
                  <a:lnTo>
                    <a:pt x="1642897" y="2694305"/>
                  </a:lnTo>
                  <a:lnTo>
                    <a:pt x="1642884" y="2693771"/>
                  </a:lnTo>
                  <a:lnTo>
                    <a:pt x="1621307" y="2694178"/>
                  </a:lnTo>
                  <a:lnTo>
                    <a:pt x="1599742" y="2694305"/>
                  </a:lnTo>
                  <a:lnTo>
                    <a:pt x="1578178" y="2694178"/>
                  </a:lnTo>
                  <a:lnTo>
                    <a:pt x="1556600" y="2693771"/>
                  </a:lnTo>
                  <a:lnTo>
                    <a:pt x="1553730" y="2767850"/>
                  </a:lnTo>
                  <a:lnTo>
                    <a:pt x="1565046" y="2768269"/>
                  </a:lnTo>
                  <a:lnTo>
                    <a:pt x="1576374" y="2768485"/>
                  </a:lnTo>
                  <a:lnTo>
                    <a:pt x="1599018" y="2768574"/>
                  </a:lnTo>
                  <a:lnTo>
                    <a:pt x="1622666" y="2768485"/>
                  </a:lnTo>
                  <a:lnTo>
                    <a:pt x="1634312" y="2768269"/>
                  </a:lnTo>
                  <a:lnTo>
                    <a:pt x="1645754" y="2767850"/>
                  </a:lnTo>
                  <a:close/>
                </a:path>
                <a:path w="2797175" h="2768600">
                  <a:moveTo>
                    <a:pt x="1734908" y="379793"/>
                  </a:moveTo>
                  <a:lnTo>
                    <a:pt x="1712150" y="377774"/>
                  </a:lnTo>
                  <a:lnTo>
                    <a:pt x="1689252" y="376021"/>
                  </a:lnTo>
                  <a:lnTo>
                    <a:pt x="1666367" y="374535"/>
                  </a:lnTo>
                  <a:lnTo>
                    <a:pt x="1643595" y="373316"/>
                  </a:lnTo>
                  <a:lnTo>
                    <a:pt x="1640725" y="447408"/>
                  </a:lnTo>
                  <a:lnTo>
                    <a:pt x="1662277" y="448627"/>
                  </a:lnTo>
                  <a:lnTo>
                    <a:pt x="1683778" y="450100"/>
                  </a:lnTo>
                  <a:lnTo>
                    <a:pt x="1705127" y="451853"/>
                  </a:lnTo>
                  <a:lnTo>
                    <a:pt x="1726285" y="453885"/>
                  </a:lnTo>
                  <a:lnTo>
                    <a:pt x="1734908" y="379793"/>
                  </a:lnTo>
                  <a:close/>
                </a:path>
                <a:path w="2797175" h="2768600">
                  <a:moveTo>
                    <a:pt x="1827657" y="2746997"/>
                  </a:moveTo>
                  <a:lnTo>
                    <a:pt x="1813280" y="2674353"/>
                  </a:lnTo>
                  <a:lnTo>
                    <a:pt x="1792135" y="2677985"/>
                  </a:lnTo>
                  <a:lnTo>
                    <a:pt x="1770862" y="2681363"/>
                  </a:lnTo>
                  <a:lnTo>
                    <a:pt x="1749590" y="2684462"/>
                  </a:lnTo>
                  <a:lnTo>
                    <a:pt x="1728444" y="2687294"/>
                  </a:lnTo>
                  <a:lnTo>
                    <a:pt x="1737067" y="2761373"/>
                  </a:lnTo>
                  <a:lnTo>
                    <a:pt x="1759813" y="2758325"/>
                  </a:lnTo>
                  <a:lnTo>
                    <a:pt x="1782635" y="2754719"/>
                  </a:lnTo>
                  <a:lnTo>
                    <a:pt x="1827657" y="2746997"/>
                  </a:lnTo>
                  <a:close/>
                </a:path>
                <a:path w="2797175" h="2768600">
                  <a:moveTo>
                    <a:pt x="1913940" y="415036"/>
                  </a:moveTo>
                  <a:lnTo>
                    <a:pt x="1891817" y="409257"/>
                  </a:lnTo>
                  <a:lnTo>
                    <a:pt x="1869630" y="403796"/>
                  </a:lnTo>
                  <a:lnTo>
                    <a:pt x="1847303" y="398754"/>
                  </a:lnTo>
                  <a:lnTo>
                    <a:pt x="1824786" y="394182"/>
                  </a:lnTo>
                  <a:lnTo>
                    <a:pt x="1811121" y="466826"/>
                  </a:lnTo>
                  <a:lnTo>
                    <a:pt x="1832254" y="471284"/>
                  </a:lnTo>
                  <a:lnTo>
                    <a:pt x="1853450" y="475996"/>
                  </a:lnTo>
                  <a:lnTo>
                    <a:pt x="1874520" y="480987"/>
                  </a:lnTo>
                  <a:lnTo>
                    <a:pt x="1895246" y="486244"/>
                  </a:lnTo>
                  <a:lnTo>
                    <a:pt x="1913940" y="415036"/>
                  </a:lnTo>
                  <a:close/>
                </a:path>
                <a:path w="2797175" h="2768600">
                  <a:moveTo>
                    <a:pt x="2004529" y="2698089"/>
                  </a:moveTo>
                  <a:lnTo>
                    <a:pt x="1979371" y="2628315"/>
                  </a:lnTo>
                  <a:lnTo>
                    <a:pt x="1959178" y="2635186"/>
                  </a:lnTo>
                  <a:lnTo>
                    <a:pt x="1938655" y="2641803"/>
                  </a:lnTo>
                  <a:lnTo>
                    <a:pt x="1917992" y="2648140"/>
                  </a:lnTo>
                  <a:lnTo>
                    <a:pt x="1897405" y="2654211"/>
                  </a:lnTo>
                  <a:lnTo>
                    <a:pt x="1916811" y="2725407"/>
                  </a:lnTo>
                  <a:lnTo>
                    <a:pt x="1938909" y="2719628"/>
                  </a:lnTo>
                  <a:lnTo>
                    <a:pt x="1960943" y="2713101"/>
                  </a:lnTo>
                  <a:lnTo>
                    <a:pt x="1982838" y="2705900"/>
                  </a:lnTo>
                  <a:lnTo>
                    <a:pt x="2004529" y="2698089"/>
                  </a:lnTo>
                  <a:close/>
                </a:path>
                <a:path w="2797175" h="2768600">
                  <a:moveTo>
                    <a:pt x="2087219" y="476173"/>
                  </a:moveTo>
                  <a:lnTo>
                    <a:pt x="2066480" y="466737"/>
                  </a:lnTo>
                  <a:lnTo>
                    <a:pt x="2045335" y="457835"/>
                  </a:lnTo>
                  <a:lnTo>
                    <a:pt x="2023922" y="449478"/>
                  </a:lnTo>
                  <a:lnTo>
                    <a:pt x="2002370" y="441655"/>
                  </a:lnTo>
                  <a:lnTo>
                    <a:pt x="1977212" y="511429"/>
                  </a:lnTo>
                  <a:lnTo>
                    <a:pt x="1997265" y="519112"/>
                  </a:lnTo>
                  <a:lnTo>
                    <a:pt x="2017382" y="527075"/>
                  </a:lnTo>
                  <a:lnTo>
                    <a:pt x="2037372" y="535292"/>
                  </a:lnTo>
                  <a:lnTo>
                    <a:pt x="2057019" y="543788"/>
                  </a:lnTo>
                  <a:lnTo>
                    <a:pt x="2087219" y="476173"/>
                  </a:lnTo>
                  <a:close/>
                </a:path>
                <a:path w="2797175" h="2768600">
                  <a:moveTo>
                    <a:pt x="2171331" y="2623997"/>
                  </a:moveTo>
                  <a:lnTo>
                    <a:pt x="2136102" y="2558542"/>
                  </a:lnTo>
                  <a:lnTo>
                    <a:pt x="2117115" y="2568651"/>
                  </a:lnTo>
                  <a:lnTo>
                    <a:pt x="2097913" y="2578417"/>
                  </a:lnTo>
                  <a:lnTo>
                    <a:pt x="2078570" y="2587777"/>
                  </a:lnTo>
                  <a:lnTo>
                    <a:pt x="2059178" y="2596667"/>
                  </a:lnTo>
                  <a:lnTo>
                    <a:pt x="2089378" y="2664282"/>
                  </a:lnTo>
                  <a:lnTo>
                    <a:pt x="2110270" y="2654541"/>
                  </a:lnTo>
                  <a:lnTo>
                    <a:pt x="2130895" y="2644673"/>
                  </a:lnTo>
                  <a:lnTo>
                    <a:pt x="2151253" y="2634538"/>
                  </a:lnTo>
                  <a:lnTo>
                    <a:pt x="2171331" y="2623997"/>
                  </a:lnTo>
                  <a:close/>
                </a:path>
                <a:path w="2797175" h="2768600">
                  <a:moveTo>
                    <a:pt x="2248268" y="563219"/>
                  </a:moveTo>
                  <a:lnTo>
                    <a:pt x="2228735" y="550951"/>
                  </a:lnTo>
                  <a:lnTo>
                    <a:pt x="2209000" y="539026"/>
                  </a:lnTo>
                  <a:lnTo>
                    <a:pt x="2189124" y="527507"/>
                  </a:lnTo>
                  <a:lnTo>
                    <a:pt x="2169185" y="516458"/>
                  </a:lnTo>
                  <a:lnTo>
                    <a:pt x="2133955" y="581914"/>
                  </a:lnTo>
                  <a:lnTo>
                    <a:pt x="2152802" y="592315"/>
                  </a:lnTo>
                  <a:lnTo>
                    <a:pt x="2171522" y="603046"/>
                  </a:lnTo>
                  <a:lnTo>
                    <a:pt x="2189962" y="614184"/>
                  </a:lnTo>
                  <a:lnTo>
                    <a:pt x="2208009" y="625792"/>
                  </a:lnTo>
                  <a:lnTo>
                    <a:pt x="2248268" y="563219"/>
                  </a:lnTo>
                  <a:close/>
                </a:path>
                <a:path w="2797175" h="2768600">
                  <a:moveTo>
                    <a:pt x="2325916" y="2524010"/>
                  </a:moveTo>
                  <a:lnTo>
                    <a:pt x="2280628" y="2465032"/>
                  </a:lnTo>
                  <a:lnTo>
                    <a:pt x="2263241" y="2477846"/>
                  </a:lnTo>
                  <a:lnTo>
                    <a:pt x="2245664" y="2490393"/>
                  </a:lnTo>
                  <a:lnTo>
                    <a:pt x="2227948" y="2502662"/>
                  </a:lnTo>
                  <a:lnTo>
                    <a:pt x="2210168" y="2514663"/>
                  </a:lnTo>
                  <a:lnTo>
                    <a:pt x="2250427" y="2575801"/>
                  </a:lnTo>
                  <a:lnTo>
                    <a:pt x="2269299" y="2563571"/>
                  </a:lnTo>
                  <a:lnTo>
                    <a:pt x="2288171" y="2550718"/>
                  </a:lnTo>
                  <a:lnTo>
                    <a:pt x="2307044" y="2537472"/>
                  </a:lnTo>
                  <a:lnTo>
                    <a:pt x="2325916" y="2524010"/>
                  </a:lnTo>
                  <a:close/>
                </a:path>
                <a:path w="2797175" h="2768600">
                  <a:moveTo>
                    <a:pt x="2394940" y="674700"/>
                  </a:moveTo>
                  <a:lnTo>
                    <a:pt x="2377554" y="659739"/>
                  </a:lnTo>
                  <a:lnTo>
                    <a:pt x="2359888" y="645033"/>
                  </a:lnTo>
                  <a:lnTo>
                    <a:pt x="2341956" y="630605"/>
                  </a:lnTo>
                  <a:lnTo>
                    <a:pt x="2323757" y="616445"/>
                  </a:lnTo>
                  <a:lnTo>
                    <a:pt x="2279180" y="675424"/>
                  </a:lnTo>
                  <a:lnTo>
                    <a:pt x="2295893" y="688619"/>
                  </a:lnTo>
                  <a:lnTo>
                    <a:pt x="2312530" y="702221"/>
                  </a:lnTo>
                  <a:lnTo>
                    <a:pt x="2329027" y="716089"/>
                  </a:lnTo>
                  <a:lnTo>
                    <a:pt x="2345334" y="730084"/>
                  </a:lnTo>
                  <a:lnTo>
                    <a:pt x="2394940" y="674700"/>
                  </a:lnTo>
                  <a:close/>
                </a:path>
                <a:path w="2797175" h="2768600">
                  <a:moveTo>
                    <a:pt x="2461095" y="2400300"/>
                  </a:moveTo>
                  <a:lnTo>
                    <a:pt x="2407882" y="2349220"/>
                  </a:lnTo>
                  <a:lnTo>
                    <a:pt x="2393061" y="2364727"/>
                  </a:lnTo>
                  <a:lnTo>
                    <a:pt x="2377770" y="2379891"/>
                  </a:lnTo>
                  <a:lnTo>
                    <a:pt x="2362085" y="2394648"/>
                  </a:lnTo>
                  <a:lnTo>
                    <a:pt x="2346045" y="2408923"/>
                  </a:lnTo>
                  <a:lnTo>
                    <a:pt x="2395664" y="2464308"/>
                  </a:lnTo>
                  <a:lnTo>
                    <a:pt x="2412758" y="2449360"/>
                  </a:lnTo>
                  <a:lnTo>
                    <a:pt x="2429459" y="2433650"/>
                  </a:lnTo>
                  <a:lnTo>
                    <a:pt x="2445613" y="2417280"/>
                  </a:lnTo>
                  <a:lnTo>
                    <a:pt x="2461095" y="2400300"/>
                  </a:lnTo>
                  <a:close/>
                </a:path>
                <a:path w="2797175" h="2768600">
                  <a:moveTo>
                    <a:pt x="2521483" y="806335"/>
                  </a:moveTo>
                  <a:lnTo>
                    <a:pt x="2506675" y="788682"/>
                  </a:lnTo>
                  <a:lnTo>
                    <a:pt x="2491460" y="771359"/>
                  </a:lnTo>
                  <a:lnTo>
                    <a:pt x="2475979" y="754443"/>
                  </a:lnTo>
                  <a:lnTo>
                    <a:pt x="2460371" y="737997"/>
                  </a:lnTo>
                  <a:lnTo>
                    <a:pt x="2407158" y="789787"/>
                  </a:lnTo>
                  <a:lnTo>
                    <a:pt x="2422118" y="805154"/>
                  </a:lnTo>
                  <a:lnTo>
                    <a:pt x="2436736" y="820991"/>
                  </a:lnTo>
                  <a:lnTo>
                    <a:pt x="2450947" y="837234"/>
                  </a:lnTo>
                  <a:lnTo>
                    <a:pt x="2464689" y="853808"/>
                  </a:lnTo>
                  <a:lnTo>
                    <a:pt x="2521483" y="806335"/>
                  </a:lnTo>
                  <a:close/>
                </a:path>
                <a:path w="2797175" h="2768600">
                  <a:moveTo>
                    <a:pt x="2579001" y="2260028"/>
                  </a:moveTo>
                  <a:lnTo>
                    <a:pt x="2518613" y="2217597"/>
                  </a:lnTo>
                  <a:lnTo>
                    <a:pt x="2505964" y="2234844"/>
                  </a:lnTo>
                  <a:lnTo>
                    <a:pt x="2492908" y="2252027"/>
                  </a:lnTo>
                  <a:lnTo>
                    <a:pt x="2479586" y="2269083"/>
                  </a:lnTo>
                  <a:lnTo>
                    <a:pt x="2466124" y="2285923"/>
                  </a:lnTo>
                  <a:lnTo>
                    <a:pt x="2522918" y="2333396"/>
                  </a:lnTo>
                  <a:lnTo>
                    <a:pt x="2537345" y="2315362"/>
                  </a:lnTo>
                  <a:lnTo>
                    <a:pt x="2551506" y="2296985"/>
                  </a:lnTo>
                  <a:lnTo>
                    <a:pt x="2565387" y="2278481"/>
                  </a:lnTo>
                  <a:lnTo>
                    <a:pt x="2579001" y="2260028"/>
                  </a:lnTo>
                  <a:close/>
                </a:path>
                <a:path w="2797175" h="2768600">
                  <a:moveTo>
                    <a:pt x="2627896" y="955954"/>
                  </a:moveTo>
                  <a:lnTo>
                    <a:pt x="2615781" y="936536"/>
                  </a:lnTo>
                  <a:lnTo>
                    <a:pt x="2603271" y="917194"/>
                  </a:lnTo>
                  <a:lnTo>
                    <a:pt x="2590482" y="897991"/>
                  </a:lnTo>
                  <a:lnTo>
                    <a:pt x="2577566" y="878979"/>
                  </a:lnTo>
                  <a:lnTo>
                    <a:pt x="2517165" y="922147"/>
                  </a:lnTo>
                  <a:lnTo>
                    <a:pt x="2529421" y="939647"/>
                  </a:lnTo>
                  <a:lnTo>
                    <a:pt x="2541346" y="957567"/>
                  </a:lnTo>
                  <a:lnTo>
                    <a:pt x="2552865" y="975753"/>
                  </a:lnTo>
                  <a:lnTo>
                    <a:pt x="2563901" y="994067"/>
                  </a:lnTo>
                  <a:lnTo>
                    <a:pt x="2627896" y="955954"/>
                  </a:lnTo>
                  <a:close/>
                </a:path>
                <a:path w="2797175" h="2768600">
                  <a:moveTo>
                    <a:pt x="2671749" y="2101786"/>
                  </a:moveTo>
                  <a:lnTo>
                    <a:pt x="2605608" y="2068703"/>
                  </a:lnTo>
                  <a:lnTo>
                    <a:pt x="2596070" y="2087689"/>
                  </a:lnTo>
                  <a:lnTo>
                    <a:pt x="2585923" y="2106739"/>
                  </a:lnTo>
                  <a:lnTo>
                    <a:pt x="2575369" y="2125649"/>
                  </a:lnTo>
                  <a:lnTo>
                    <a:pt x="2564625" y="2144230"/>
                  </a:lnTo>
                  <a:lnTo>
                    <a:pt x="2628608" y="2182355"/>
                  </a:lnTo>
                  <a:lnTo>
                    <a:pt x="2640203" y="2163089"/>
                  </a:lnTo>
                  <a:lnTo>
                    <a:pt x="2651264" y="2143150"/>
                  </a:lnTo>
                  <a:lnTo>
                    <a:pt x="2661780" y="2122665"/>
                  </a:lnTo>
                  <a:lnTo>
                    <a:pt x="2671749" y="2101786"/>
                  </a:lnTo>
                  <a:close/>
                </a:path>
                <a:path w="2797175" h="2768600">
                  <a:moveTo>
                    <a:pt x="2708414" y="1120673"/>
                  </a:moveTo>
                  <a:lnTo>
                    <a:pt x="2699943" y="1099642"/>
                  </a:lnTo>
                  <a:lnTo>
                    <a:pt x="2690799" y="1078674"/>
                  </a:lnTo>
                  <a:lnTo>
                    <a:pt x="2681122" y="1057859"/>
                  </a:lnTo>
                  <a:lnTo>
                    <a:pt x="2671026" y="1037234"/>
                  </a:lnTo>
                  <a:lnTo>
                    <a:pt x="2604884" y="1070317"/>
                  </a:lnTo>
                  <a:lnTo>
                    <a:pt x="2614333" y="1089748"/>
                  </a:lnTo>
                  <a:lnTo>
                    <a:pt x="2623312" y="1109256"/>
                  </a:lnTo>
                  <a:lnTo>
                    <a:pt x="2631884" y="1128890"/>
                  </a:lnTo>
                  <a:lnTo>
                    <a:pt x="2640114" y="1148727"/>
                  </a:lnTo>
                  <a:lnTo>
                    <a:pt x="2708414" y="1120673"/>
                  </a:lnTo>
                  <a:close/>
                </a:path>
                <a:path w="2797175" h="2768600">
                  <a:moveTo>
                    <a:pt x="2740050" y="1931314"/>
                  </a:moveTo>
                  <a:lnTo>
                    <a:pt x="2669590" y="1909013"/>
                  </a:lnTo>
                  <a:lnTo>
                    <a:pt x="2662974" y="1929511"/>
                  </a:lnTo>
                  <a:lnTo>
                    <a:pt x="2656027" y="1949932"/>
                  </a:lnTo>
                  <a:lnTo>
                    <a:pt x="2648661" y="1970214"/>
                  </a:lnTo>
                  <a:lnTo>
                    <a:pt x="2640838" y="1990293"/>
                  </a:lnTo>
                  <a:lnTo>
                    <a:pt x="2709862" y="2018347"/>
                  </a:lnTo>
                  <a:lnTo>
                    <a:pt x="2718320" y="1996757"/>
                  </a:lnTo>
                  <a:lnTo>
                    <a:pt x="2726309" y="1975104"/>
                  </a:lnTo>
                  <a:lnTo>
                    <a:pt x="2733624" y="1953310"/>
                  </a:lnTo>
                  <a:lnTo>
                    <a:pt x="2740050" y="1931314"/>
                  </a:lnTo>
                  <a:close/>
                </a:path>
                <a:path w="2797175" h="2768600">
                  <a:moveTo>
                    <a:pt x="2764498" y="1295463"/>
                  </a:moveTo>
                  <a:lnTo>
                    <a:pt x="2758960" y="1273238"/>
                  </a:lnTo>
                  <a:lnTo>
                    <a:pt x="2753080" y="1250950"/>
                  </a:lnTo>
                  <a:lnTo>
                    <a:pt x="2746806" y="1228801"/>
                  </a:lnTo>
                  <a:lnTo>
                    <a:pt x="2740050" y="1206982"/>
                  </a:lnTo>
                  <a:lnTo>
                    <a:pt x="2669590" y="1229283"/>
                  </a:lnTo>
                  <a:lnTo>
                    <a:pt x="2675915" y="1249794"/>
                  </a:lnTo>
                  <a:lnTo>
                    <a:pt x="2681909" y="1270368"/>
                  </a:lnTo>
                  <a:lnTo>
                    <a:pt x="2687485" y="1291082"/>
                  </a:lnTo>
                  <a:lnTo>
                    <a:pt x="2692603" y="1311998"/>
                  </a:lnTo>
                  <a:lnTo>
                    <a:pt x="2764498" y="1295463"/>
                  </a:lnTo>
                  <a:close/>
                </a:path>
                <a:path w="2797175" h="2768600">
                  <a:moveTo>
                    <a:pt x="2783192" y="1755089"/>
                  </a:moveTo>
                  <a:lnTo>
                    <a:pt x="2709862" y="1743583"/>
                  </a:lnTo>
                  <a:lnTo>
                    <a:pt x="2706370" y="1764614"/>
                  </a:lnTo>
                  <a:lnTo>
                    <a:pt x="2702395" y="1785658"/>
                  </a:lnTo>
                  <a:lnTo>
                    <a:pt x="2698026" y="1806702"/>
                  </a:lnTo>
                  <a:lnTo>
                    <a:pt x="2693327" y="1827733"/>
                  </a:lnTo>
                  <a:lnTo>
                    <a:pt x="2765221" y="1844281"/>
                  </a:lnTo>
                  <a:lnTo>
                    <a:pt x="2770352" y="1821243"/>
                  </a:lnTo>
                  <a:lnTo>
                    <a:pt x="2775013" y="1798599"/>
                  </a:lnTo>
                  <a:lnTo>
                    <a:pt x="2779268" y="1776514"/>
                  </a:lnTo>
                  <a:lnTo>
                    <a:pt x="2783192" y="1755089"/>
                  </a:lnTo>
                  <a:close/>
                </a:path>
                <a:path w="2797175" h="2768600">
                  <a:moveTo>
                    <a:pt x="2793263" y="1476006"/>
                  </a:moveTo>
                  <a:lnTo>
                    <a:pt x="2790964" y="1452930"/>
                  </a:lnTo>
                  <a:lnTo>
                    <a:pt x="2788412" y="1430058"/>
                  </a:lnTo>
                  <a:lnTo>
                    <a:pt x="2785580" y="1407325"/>
                  </a:lnTo>
                  <a:lnTo>
                    <a:pt x="2782481" y="1384655"/>
                  </a:lnTo>
                  <a:lnTo>
                    <a:pt x="2709138" y="1396161"/>
                  </a:lnTo>
                  <a:lnTo>
                    <a:pt x="2712224" y="1417320"/>
                  </a:lnTo>
                  <a:lnTo>
                    <a:pt x="2714980" y="1438681"/>
                  </a:lnTo>
                  <a:lnTo>
                    <a:pt x="2717330" y="1460182"/>
                  </a:lnTo>
                  <a:lnTo>
                    <a:pt x="2719209" y="1481759"/>
                  </a:lnTo>
                  <a:lnTo>
                    <a:pt x="2793263" y="1476006"/>
                  </a:lnTo>
                  <a:close/>
                </a:path>
                <a:path w="2797175" h="2768600">
                  <a:moveTo>
                    <a:pt x="2796857" y="1567357"/>
                  </a:moveTo>
                  <a:lnTo>
                    <a:pt x="2722803" y="1567357"/>
                  </a:lnTo>
                  <a:lnTo>
                    <a:pt x="2722803" y="1570228"/>
                  </a:lnTo>
                  <a:lnTo>
                    <a:pt x="2722537" y="1591805"/>
                  </a:lnTo>
                  <a:lnTo>
                    <a:pt x="2721813" y="1613382"/>
                  </a:lnTo>
                  <a:lnTo>
                    <a:pt x="2720670" y="1634959"/>
                  </a:lnTo>
                  <a:lnTo>
                    <a:pt x="2719209" y="1656549"/>
                  </a:lnTo>
                  <a:lnTo>
                    <a:pt x="2793263" y="1662303"/>
                  </a:lnTo>
                  <a:lnTo>
                    <a:pt x="2794736" y="1639506"/>
                  </a:lnTo>
                  <a:lnTo>
                    <a:pt x="2795867" y="1616443"/>
                  </a:lnTo>
                  <a:lnTo>
                    <a:pt x="2796590" y="1593113"/>
                  </a:lnTo>
                  <a:lnTo>
                    <a:pt x="2796844" y="1570228"/>
                  </a:lnTo>
                  <a:lnTo>
                    <a:pt x="2796857" y="1567357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15937" y="2044496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30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7"/>
                  </a:lnTo>
                  <a:lnTo>
                    <a:pt x="5752" y="671822"/>
                  </a:lnTo>
                  <a:lnTo>
                    <a:pt x="1148939" y="671822"/>
                  </a:lnTo>
                  <a:lnTo>
                    <a:pt x="1154691" y="667506"/>
                  </a:lnTo>
                  <a:lnTo>
                    <a:pt x="1154691" y="13666"/>
                  </a:lnTo>
                  <a:lnTo>
                    <a:pt x="1153253" y="4315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72066" y="273430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32746" y="2004936"/>
              <a:ext cx="1221740" cy="972185"/>
            </a:xfrm>
            <a:custGeom>
              <a:avLst/>
              <a:gdLst/>
              <a:ahLst/>
              <a:cxnLst/>
              <a:rect l="l" t="t" r="r" b="b"/>
              <a:pathLst>
                <a:path w="1221740" h="972185">
                  <a:moveTo>
                    <a:pt x="1221562" y="24460"/>
                  </a:moveTo>
                  <a:lnTo>
                    <a:pt x="1218679" y="17272"/>
                  </a:lnTo>
                  <a:lnTo>
                    <a:pt x="1206461" y="3606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807"/>
                  </a:lnTo>
                  <a:lnTo>
                    <a:pt x="0" y="786917"/>
                  </a:lnTo>
                  <a:lnTo>
                    <a:pt x="23723" y="820724"/>
                  </a:lnTo>
                  <a:lnTo>
                    <a:pt x="466623" y="820724"/>
                  </a:lnTo>
                  <a:lnTo>
                    <a:pt x="466623" y="929335"/>
                  </a:lnTo>
                  <a:lnTo>
                    <a:pt x="396138" y="929728"/>
                  </a:lnTo>
                  <a:lnTo>
                    <a:pt x="388620" y="931938"/>
                  </a:lnTo>
                  <a:lnTo>
                    <a:pt x="383781" y="935913"/>
                  </a:lnTo>
                  <a:lnTo>
                    <a:pt x="381787" y="941565"/>
                  </a:lnTo>
                  <a:lnTo>
                    <a:pt x="283997" y="941565"/>
                  </a:lnTo>
                  <a:lnTo>
                    <a:pt x="265518" y="942517"/>
                  </a:lnTo>
                  <a:lnTo>
                    <a:pt x="252095" y="945426"/>
                  </a:lnTo>
                  <a:lnTo>
                    <a:pt x="243662" y="950366"/>
                  </a:lnTo>
                  <a:lnTo>
                    <a:pt x="240144" y="957389"/>
                  </a:lnTo>
                  <a:lnTo>
                    <a:pt x="240144" y="971778"/>
                  </a:lnTo>
                  <a:lnTo>
                    <a:pt x="956970" y="971778"/>
                  </a:lnTo>
                  <a:lnTo>
                    <a:pt x="956970" y="957389"/>
                  </a:lnTo>
                  <a:lnTo>
                    <a:pt x="952754" y="950671"/>
                  </a:lnTo>
                  <a:lnTo>
                    <a:pt x="945375" y="945705"/>
                  </a:lnTo>
                  <a:lnTo>
                    <a:pt x="934631" y="942619"/>
                  </a:lnTo>
                  <a:lnTo>
                    <a:pt x="920305" y="941565"/>
                  </a:lnTo>
                  <a:lnTo>
                    <a:pt x="846251" y="941565"/>
                  </a:lnTo>
                  <a:lnTo>
                    <a:pt x="841413" y="935913"/>
                  </a:lnTo>
                  <a:lnTo>
                    <a:pt x="835647" y="931938"/>
                  </a:lnTo>
                  <a:lnTo>
                    <a:pt x="829056" y="929728"/>
                  </a:lnTo>
                  <a:lnTo>
                    <a:pt x="761403" y="929335"/>
                  </a:lnTo>
                  <a:lnTo>
                    <a:pt x="761403" y="820724"/>
                  </a:lnTo>
                  <a:lnTo>
                    <a:pt x="1198549" y="820724"/>
                  </a:lnTo>
                  <a:lnTo>
                    <a:pt x="1206461" y="817130"/>
                  </a:lnTo>
                  <a:lnTo>
                    <a:pt x="1218679" y="804900"/>
                  </a:lnTo>
                  <a:lnTo>
                    <a:pt x="1221562" y="796264"/>
                  </a:lnTo>
                  <a:lnTo>
                    <a:pt x="1221562" y="2446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2951" y="2044496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30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7"/>
                  </a:lnTo>
                  <a:lnTo>
                    <a:pt x="5752" y="671822"/>
                  </a:lnTo>
                  <a:lnTo>
                    <a:pt x="1148939" y="671822"/>
                  </a:lnTo>
                  <a:lnTo>
                    <a:pt x="1154691" y="667506"/>
                  </a:lnTo>
                  <a:lnTo>
                    <a:pt x="1154691" y="13666"/>
                  </a:lnTo>
                  <a:lnTo>
                    <a:pt x="1152534" y="4315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18361" y="273430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85734" y="4077233"/>
              <a:ext cx="1221740" cy="971550"/>
            </a:xfrm>
            <a:custGeom>
              <a:avLst/>
              <a:gdLst/>
              <a:ahLst/>
              <a:cxnLst/>
              <a:rect l="l" t="t" r="r" b="b"/>
              <a:pathLst>
                <a:path w="1221740" h="971550">
                  <a:moveTo>
                    <a:pt x="1221562" y="24460"/>
                  </a:moveTo>
                  <a:lnTo>
                    <a:pt x="1218679" y="17259"/>
                  </a:lnTo>
                  <a:lnTo>
                    <a:pt x="1206461" y="3594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083"/>
                  </a:lnTo>
                  <a:lnTo>
                    <a:pt x="0" y="786180"/>
                  </a:lnTo>
                  <a:lnTo>
                    <a:pt x="23723" y="819988"/>
                  </a:lnTo>
                  <a:lnTo>
                    <a:pt x="466623" y="819988"/>
                  </a:lnTo>
                  <a:lnTo>
                    <a:pt x="466623" y="928611"/>
                  </a:lnTo>
                  <a:lnTo>
                    <a:pt x="395414" y="929005"/>
                  </a:lnTo>
                  <a:lnTo>
                    <a:pt x="387896" y="931214"/>
                  </a:lnTo>
                  <a:lnTo>
                    <a:pt x="383057" y="935177"/>
                  </a:lnTo>
                  <a:lnTo>
                    <a:pt x="381063" y="940828"/>
                  </a:lnTo>
                  <a:lnTo>
                    <a:pt x="283997" y="940828"/>
                  </a:lnTo>
                  <a:lnTo>
                    <a:pt x="265518" y="941793"/>
                  </a:lnTo>
                  <a:lnTo>
                    <a:pt x="252095" y="944702"/>
                  </a:lnTo>
                  <a:lnTo>
                    <a:pt x="243662" y="949629"/>
                  </a:lnTo>
                  <a:lnTo>
                    <a:pt x="240144" y="956652"/>
                  </a:lnTo>
                  <a:lnTo>
                    <a:pt x="240144" y="971042"/>
                  </a:lnTo>
                  <a:lnTo>
                    <a:pt x="956970" y="971042"/>
                  </a:lnTo>
                  <a:lnTo>
                    <a:pt x="956970" y="956652"/>
                  </a:lnTo>
                  <a:lnTo>
                    <a:pt x="953058" y="949629"/>
                  </a:lnTo>
                  <a:lnTo>
                    <a:pt x="945642" y="944702"/>
                  </a:lnTo>
                  <a:lnTo>
                    <a:pt x="934732" y="941793"/>
                  </a:lnTo>
                  <a:lnTo>
                    <a:pt x="920305" y="940828"/>
                  </a:lnTo>
                  <a:lnTo>
                    <a:pt x="846251" y="940828"/>
                  </a:lnTo>
                  <a:lnTo>
                    <a:pt x="841413" y="935177"/>
                  </a:lnTo>
                  <a:lnTo>
                    <a:pt x="835647" y="931214"/>
                  </a:lnTo>
                  <a:lnTo>
                    <a:pt x="829056" y="929005"/>
                  </a:lnTo>
                  <a:lnTo>
                    <a:pt x="761403" y="928611"/>
                  </a:lnTo>
                  <a:lnTo>
                    <a:pt x="761403" y="819988"/>
                  </a:lnTo>
                  <a:lnTo>
                    <a:pt x="1198549" y="819988"/>
                  </a:lnTo>
                  <a:lnTo>
                    <a:pt x="1206461" y="816394"/>
                  </a:lnTo>
                  <a:lnTo>
                    <a:pt x="1218679" y="804164"/>
                  </a:lnTo>
                  <a:lnTo>
                    <a:pt x="1221562" y="795540"/>
                  </a:lnTo>
                  <a:lnTo>
                    <a:pt x="1221562" y="2446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15937" y="4116789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29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1"/>
                  </a:lnTo>
                  <a:lnTo>
                    <a:pt x="5752" y="671816"/>
                  </a:lnTo>
                  <a:lnTo>
                    <a:pt x="1148939" y="671816"/>
                  </a:lnTo>
                  <a:lnTo>
                    <a:pt x="1154691" y="667500"/>
                  </a:lnTo>
                  <a:lnTo>
                    <a:pt x="1154691" y="13666"/>
                  </a:lnTo>
                  <a:lnTo>
                    <a:pt x="1153253" y="3596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72067" y="480586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32746" y="4077233"/>
              <a:ext cx="1221740" cy="971550"/>
            </a:xfrm>
            <a:custGeom>
              <a:avLst/>
              <a:gdLst/>
              <a:ahLst/>
              <a:cxnLst/>
              <a:rect l="l" t="t" r="r" b="b"/>
              <a:pathLst>
                <a:path w="1221740" h="971550">
                  <a:moveTo>
                    <a:pt x="1221562" y="24460"/>
                  </a:moveTo>
                  <a:lnTo>
                    <a:pt x="1218679" y="17259"/>
                  </a:lnTo>
                  <a:lnTo>
                    <a:pt x="1206461" y="3594"/>
                  </a:lnTo>
                  <a:lnTo>
                    <a:pt x="1198549" y="0"/>
                  </a:lnTo>
                  <a:lnTo>
                    <a:pt x="23723" y="0"/>
                  </a:lnTo>
                  <a:lnTo>
                    <a:pt x="0" y="33083"/>
                  </a:lnTo>
                  <a:lnTo>
                    <a:pt x="0" y="786180"/>
                  </a:lnTo>
                  <a:lnTo>
                    <a:pt x="23723" y="819988"/>
                  </a:lnTo>
                  <a:lnTo>
                    <a:pt x="466623" y="819988"/>
                  </a:lnTo>
                  <a:lnTo>
                    <a:pt x="466623" y="928611"/>
                  </a:lnTo>
                  <a:lnTo>
                    <a:pt x="396138" y="929005"/>
                  </a:lnTo>
                  <a:lnTo>
                    <a:pt x="388620" y="931214"/>
                  </a:lnTo>
                  <a:lnTo>
                    <a:pt x="383781" y="935177"/>
                  </a:lnTo>
                  <a:lnTo>
                    <a:pt x="381787" y="940828"/>
                  </a:lnTo>
                  <a:lnTo>
                    <a:pt x="283997" y="940828"/>
                  </a:lnTo>
                  <a:lnTo>
                    <a:pt x="265518" y="941793"/>
                  </a:lnTo>
                  <a:lnTo>
                    <a:pt x="252095" y="944702"/>
                  </a:lnTo>
                  <a:lnTo>
                    <a:pt x="243662" y="949629"/>
                  </a:lnTo>
                  <a:lnTo>
                    <a:pt x="240144" y="956652"/>
                  </a:lnTo>
                  <a:lnTo>
                    <a:pt x="240144" y="971042"/>
                  </a:lnTo>
                  <a:lnTo>
                    <a:pt x="956970" y="971042"/>
                  </a:lnTo>
                  <a:lnTo>
                    <a:pt x="956970" y="956652"/>
                  </a:lnTo>
                  <a:lnTo>
                    <a:pt x="952754" y="949629"/>
                  </a:lnTo>
                  <a:lnTo>
                    <a:pt x="945375" y="944702"/>
                  </a:lnTo>
                  <a:lnTo>
                    <a:pt x="934631" y="941793"/>
                  </a:lnTo>
                  <a:lnTo>
                    <a:pt x="920305" y="940828"/>
                  </a:lnTo>
                  <a:lnTo>
                    <a:pt x="846251" y="940828"/>
                  </a:lnTo>
                  <a:lnTo>
                    <a:pt x="841413" y="935177"/>
                  </a:lnTo>
                  <a:lnTo>
                    <a:pt x="835647" y="931214"/>
                  </a:lnTo>
                  <a:lnTo>
                    <a:pt x="829056" y="929005"/>
                  </a:lnTo>
                  <a:lnTo>
                    <a:pt x="761403" y="928611"/>
                  </a:lnTo>
                  <a:lnTo>
                    <a:pt x="761403" y="819988"/>
                  </a:lnTo>
                  <a:lnTo>
                    <a:pt x="1198549" y="819988"/>
                  </a:lnTo>
                  <a:lnTo>
                    <a:pt x="1206461" y="816394"/>
                  </a:lnTo>
                  <a:lnTo>
                    <a:pt x="1218679" y="804164"/>
                  </a:lnTo>
                  <a:lnTo>
                    <a:pt x="1221562" y="795540"/>
                  </a:lnTo>
                  <a:lnTo>
                    <a:pt x="1221562" y="2446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62951" y="4116789"/>
              <a:ext cx="1155065" cy="671830"/>
            </a:xfrm>
            <a:custGeom>
              <a:avLst/>
              <a:gdLst/>
              <a:ahLst/>
              <a:cxnLst/>
              <a:rect l="l" t="t" r="r" b="b"/>
              <a:pathLst>
                <a:path w="1155065" h="671829">
                  <a:moveTo>
                    <a:pt x="1147501" y="0"/>
                  </a:moveTo>
                  <a:lnTo>
                    <a:pt x="1138154" y="0"/>
                  </a:lnTo>
                  <a:lnTo>
                    <a:pt x="5751" y="0"/>
                  </a:lnTo>
                  <a:lnTo>
                    <a:pt x="0" y="5035"/>
                  </a:lnTo>
                  <a:lnTo>
                    <a:pt x="0" y="666781"/>
                  </a:lnTo>
                  <a:lnTo>
                    <a:pt x="5752" y="671816"/>
                  </a:lnTo>
                  <a:lnTo>
                    <a:pt x="1148939" y="671816"/>
                  </a:lnTo>
                  <a:lnTo>
                    <a:pt x="1154691" y="667500"/>
                  </a:lnTo>
                  <a:lnTo>
                    <a:pt x="1154691" y="13666"/>
                  </a:lnTo>
                  <a:lnTo>
                    <a:pt x="1152534" y="3596"/>
                  </a:lnTo>
                  <a:lnTo>
                    <a:pt x="1147501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18362" y="480586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0"/>
                  </a:moveTo>
                  <a:lnTo>
                    <a:pt x="1437" y="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70750" y="3196809"/>
              <a:ext cx="1228090" cy="687070"/>
            </a:xfrm>
            <a:custGeom>
              <a:avLst/>
              <a:gdLst/>
              <a:ahLst/>
              <a:cxnLst/>
              <a:rect l="l" t="t" r="r" b="b"/>
              <a:pathLst>
                <a:path w="1228090" h="687070">
                  <a:moveTo>
                    <a:pt x="463745" y="0"/>
                  </a:moveTo>
                  <a:lnTo>
                    <a:pt x="418116" y="3743"/>
                  </a:lnTo>
                  <a:lnTo>
                    <a:pt x="374804" y="14587"/>
                  </a:lnTo>
                  <a:lnTo>
                    <a:pt x="334399" y="31947"/>
                  </a:lnTo>
                  <a:lnTo>
                    <a:pt x="297493" y="55241"/>
                  </a:lnTo>
                  <a:lnTo>
                    <a:pt x="264676" y="83887"/>
                  </a:lnTo>
                  <a:lnTo>
                    <a:pt x="236540" y="117302"/>
                  </a:lnTo>
                  <a:lnTo>
                    <a:pt x="213676" y="154904"/>
                  </a:lnTo>
                  <a:lnTo>
                    <a:pt x="196674" y="196108"/>
                  </a:lnTo>
                  <a:lnTo>
                    <a:pt x="186126" y="240334"/>
                  </a:lnTo>
                  <a:lnTo>
                    <a:pt x="182622" y="286999"/>
                  </a:lnTo>
                  <a:lnTo>
                    <a:pt x="186936" y="331595"/>
                  </a:lnTo>
                  <a:lnTo>
                    <a:pt x="173994" y="331595"/>
                  </a:lnTo>
                  <a:lnTo>
                    <a:pt x="127653" y="337962"/>
                  </a:lnTo>
                  <a:lnTo>
                    <a:pt x="86065" y="355918"/>
                  </a:lnTo>
                  <a:lnTo>
                    <a:pt x="50868" y="383744"/>
                  </a:lnTo>
                  <a:lnTo>
                    <a:pt x="23699" y="419722"/>
                  </a:lnTo>
                  <a:lnTo>
                    <a:pt x="6197" y="462134"/>
                  </a:lnTo>
                  <a:lnTo>
                    <a:pt x="0" y="509261"/>
                  </a:lnTo>
                  <a:lnTo>
                    <a:pt x="6197" y="556388"/>
                  </a:lnTo>
                  <a:lnTo>
                    <a:pt x="23699" y="598800"/>
                  </a:lnTo>
                  <a:lnTo>
                    <a:pt x="50868" y="634778"/>
                  </a:lnTo>
                  <a:lnTo>
                    <a:pt x="86065" y="662605"/>
                  </a:lnTo>
                  <a:lnTo>
                    <a:pt x="127653" y="680560"/>
                  </a:lnTo>
                  <a:lnTo>
                    <a:pt x="173994" y="686927"/>
                  </a:lnTo>
                  <a:lnTo>
                    <a:pt x="1054033" y="686927"/>
                  </a:lnTo>
                  <a:lnTo>
                    <a:pt x="1100374" y="680610"/>
                  </a:lnTo>
                  <a:lnTo>
                    <a:pt x="1141962" y="662764"/>
                  </a:lnTo>
                  <a:lnTo>
                    <a:pt x="1177159" y="635048"/>
                  </a:lnTo>
                  <a:lnTo>
                    <a:pt x="1204328" y="599120"/>
                  </a:lnTo>
                  <a:lnTo>
                    <a:pt x="1221830" y="556638"/>
                  </a:lnTo>
                  <a:lnTo>
                    <a:pt x="1228028" y="509261"/>
                  </a:lnTo>
                  <a:lnTo>
                    <a:pt x="1221189" y="459877"/>
                  </a:lnTo>
                  <a:lnTo>
                    <a:pt x="1201960" y="415776"/>
                  </a:lnTo>
                  <a:lnTo>
                    <a:pt x="1172274" y="378959"/>
                  </a:lnTo>
                  <a:lnTo>
                    <a:pt x="1134065" y="351430"/>
                  </a:lnTo>
                  <a:lnTo>
                    <a:pt x="1089263" y="335192"/>
                  </a:lnTo>
                  <a:lnTo>
                    <a:pt x="1072727" y="333753"/>
                  </a:lnTo>
                  <a:lnTo>
                    <a:pt x="1078478" y="304981"/>
                  </a:lnTo>
                  <a:lnTo>
                    <a:pt x="1072836" y="255046"/>
                  </a:lnTo>
                  <a:lnTo>
                    <a:pt x="1056754" y="209099"/>
                  </a:lnTo>
                  <a:lnTo>
                    <a:pt x="1031503" y="168487"/>
                  </a:lnTo>
                  <a:lnTo>
                    <a:pt x="998354" y="134556"/>
                  </a:lnTo>
                  <a:lnTo>
                    <a:pt x="958578" y="108653"/>
                  </a:lnTo>
                  <a:lnTo>
                    <a:pt x="913443" y="92124"/>
                  </a:lnTo>
                  <a:lnTo>
                    <a:pt x="864221" y="86315"/>
                  </a:lnTo>
                  <a:lnTo>
                    <a:pt x="820801" y="90754"/>
                  </a:lnTo>
                  <a:lnTo>
                    <a:pt x="780549" y="103488"/>
                  </a:lnTo>
                  <a:lnTo>
                    <a:pt x="744206" y="123640"/>
                  </a:lnTo>
                  <a:lnTo>
                    <a:pt x="712515" y="150332"/>
                  </a:lnTo>
                  <a:lnTo>
                    <a:pt x="711077" y="152490"/>
                  </a:lnTo>
                  <a:lnTo>
                    <a:pt x="697416" y="127315"/>
                  </a:lnTo>
                  <a:lnTo>
                    <a:pt x="669372" y="91160"/>
                  </a:lnTo>
                  <a:lnTo>
                    <a:pt x="636036" y="60101"/>
                  </a:lnTo>
                  <a:lnTo>
                    <a:pt x="598106" y="34795"/>
                  </a:lnTo>
                  <a:lnTo>
                    <a:pt x="556282" y="15904"/>
                  </a:lnTo>
                  <a:lnTo>
                    <a:pt x="511262" y="4086"/>
                  </a:lnTo>
                  <a:lnTo>
                    <a:pt x="463745" y="0"/>
                  </a:lnTo>
                  <a:close/>
                </a:path>
              </a:pathLst>
            </a:custGeom>
            <a:solidFill>
              <a:srgbClr val="00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598162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2969260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19" y="2215895"/>
              <a:ext cx="3514344" cy="35143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445378" y="1022756"/>
            <a:ext cx="6358890" cy="557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9720" indent="-342900" algn="just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appropriate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allocation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and/or reservation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classification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sensitivity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and/or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endParaRPr sz="22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anti-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virus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virtualization-aware</a:t>
            </a:r>
            <a:endParaRPr sz="2200">
              <a:latin typeface="Calibri"/>
              <a:cs typeface="Calibri"/>
            </a:endParaRPr>
          </a:p>
          <a:p>
            <a:pPr marL="355600" marR="7747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mechanisms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minimize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 contention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including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staggering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scanning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VMs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same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server,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agentless deployment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anti-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virus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software,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implementing distributed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resources,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implementing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workload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affinity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Define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 procedure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detects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throttled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exhaustion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03465" cy="803910"/>
            <a:chOff x="0" y="288559"/>
            <a:chExt cx="740346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07783" cy="55808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64691" y="1463039"/>
            <a:ext cx="10067925" cy="4857115"/>
            <a:chOff x="964691" y="1463039"/>
            <a:chExt cx="10067925" cy="4857115"/>
          </a:xfrm>
        </p:grpSpPr>
        <p:sp>
          <p:nvSpPr>
            <p:cNvPr id="7" name="object 7"/>
            <p:cNvSpPr/>
            <p:nvPr/>
          </p:nvSpPr>
          <p:spPr>
            <a:xfrm>
              <a:off x="964691" y="1463039"/>
              <a:ext cx="10067925" cy="4857115"/>
            </a:xfrm>
            <a:custGeom>
              <a:avLst/>
              <a:gdLst/>
              <a:ahLst/>
              <a:cxnLst/>
              <a:rect l="l" t="t" r="r" b="b"/>
              <a:pathLst>
                <a:path w="10067925" h="4857115">
                  <a:moveTo>
                    <a:pt x="10067544" y="0"/>
                  </a:moveTo>
                  <a:lnTo>
                    <a:pt x="0" y="0"/>
                  </a:lnTo>
                  <a:lnTo>
                    <a:pt x="0" y="4856988"/>
                  </a:lnTo>
                  <a:lnTo>
                    <a:pt x="10067544" y="4856988"/>
                  </a:lnTo>
                  <a:lnTo>
                    <a:pt x="10067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2999" y="1636775"/>
              <a:ext cx="1914525" cy="4509770"/>
            </a:xfrm>
            <a:custGeom>
              <a:avLst/>
              <a:gdLst/>
              <a:ahLst/>
              <a:cxnLst/>
              <a:rect l="l" t="t" r="r" b="b"/>
              <a:pathLst>
                <a:path w="1914525" h="4509770">
                  <a:moveTo>
                    <a:pt x="1914144" y="0"/>
                  </a:moveTo>
                  <a:lnTo>
                    <a:pt x="0" y="0"/>
                  </a:lnTo>
                  <a:lnTo>
                    <a:pt x="0" y="4509516"/>
                  </a:lnTo>
                  <a:lnTo>
                    <a:pt x="1914144" y="4509516"/>
                  </a:lnTo>
                  <a:lnTo>
                    <a:pt x="19141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14388" y="1636775"/>
              <a:ext cx="1914525" cy="4509770"/>
            </a:xfrm>
            <a:custGeom>
              <a:avLst/>
              <a:gdLst/>
              <a:ahLst/>
              <a:cxnLst/>
              <a:rect l="l" t="t" r="r" b="b"/>
              <a:pathLst>
                <a:path w="1914525" h="4509770">
                  <a:moveTo>
                    <a:pt x="1914144" y="0"/>
                  </a:moveTo>
                  <a:lnTo>
                    <a:pt x="0" y="0"/>
                  </a:lnTo>
                  <a:lnTo>
                    <a:pt x="0" y="4509516"/>
                  </a:lnTo>
                  <a:lnTo>
                    <a:pt x="1914144" y="4509516"/>
                  </a:lnTo>
                  <a:lnTo>
                    <a:pt x="1914144" y="0"/>
                  </a:lnTo>
                  <a:close/>
                </a:path>
              </a:pathLst>
            </a:custGeom>
            <a:solidFill>
              <a:srgbClr val="434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63824" y="3180588"/>
              <a:ext cx="3641090" cy="1412875"/>
            </a:xfrm>
            <a:custGeom>
              <a:avLst/>
              <a:gdLst/>
              <a:ahLst/>
              <a:cxnLst/>
              <a:rect l="l" t="t" r="r" b="b"/>
              <a:pathLst>
                <a:path w="3641090" h="1412875">
                  <a:moveTo>
                    <a:pt x="3640835" y="0"/>
                  </a:moveTo>
                  <a:lnTo>
                    <a:pt x="0" y="0"/>
                  </a:lnTo>
                  <a:lnTo>
                    <a:pt x="0" y="1412748"/>
                  </a:lnTo>
                  <a:lnTo>
                    <a:pt x="3640835" y="1412748"/>
                  </a:lnTo>
                  <a:lnTo>
                    <a:pt x="3640835" y="0"/>
                  </a:lnTo>
                  <a:close/>
                </a:path>
              </a:pathLst>
            </a:custGeom>
            <a:solidFill>
              <a:srgbClr val="4DA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3824" y="4733543"/>
              <a:ext cx="3641090" cy="1412875"/>
            </a:xfrm>
            <a:custGeom>
              <a:avLst/>
              <a:gdLst/>
              <a:ahLst/>
              <a:cxnLst/>
              <a:rect l="l" t="t" r="r" b="b"/>
              <a:pathLst>
                <a:path w="3641090" h="1412875">
                  <a:moveTo>
                    <a:pt x="3640835" y="0"/>
                  </a:moveTo>
                  <a:lnTo>
                    <a:pt x="0" y="0"/>
                  </a:lnTo>
                  <a:lnTo>
                    <a:pt x="0" y="1412747"/>
                  </a:lnTo>
                  <a:lnTo>
                    <a:pt x="3640835" y="1412747"/>
                  </a:lnTo>
                  <a:lnTo>
                    <a:pt x="3640835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63824" y="1636775"/>
              <a:ext cx="3641090" cy="1412875"/>
            </a:xfrm>
            <a:custGeom>
              <a:avLst/>
              <a:gdLst/>
              <a:ahLst/>
              <a:cxnLst/>
              <a:rect l="l" t="t" r="r" b="b"/>
              <a:pathLst>
                <a:path w="3641090" h="1412875">
                  <a:moveTo>
                    <a:pt x="3640835" y="0"/>
                  </a:moveTo>
                  <a:lnTo>
                    <a:pt x="0" y="0"/>
                  </a:lnTo>
                  <a:lnTo>
                    <a:pt x="0" y="1412748"/>
                  </a:lnTo>
                  <a:lnTo>
                    <a:pt x="3640835" y="1412748"/>
                  </a:lnTo>
                  <a:lnTo>
                    <a:pt x="3640835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43000" y="1636776"/>
            <a:ext cx="1914525" cy="45097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72440" marR="464820" indent="223520">
              <a:lnSpc>
                <a:spcPct val="100000"/>
              </a:lnSpc>
              <a:spcBef>
                <a:spcPts val="68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 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3103" y="4396740"/>
            <a:ext cx="1783080" cy="635635"/>
          </a:xfrm>
          <a:prstGeom prst="rect">
            <a:avLst/>
          </a:prstGeom>
          <a:solidFill>
            <a:srgbClr val="DA3467"/>
          </a:solidFill>
          <a:ln w="12700">
            <a:solidFill>
              <a:srgbClr val="E9E8DE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Portfolio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3103" y="5324855"/>
            <a:ext cx="1783080" cy="635635"/>
          </a:xfrm>
          <a:prstGeom prst="rect">
            <a:avLst/>
          </a:prstGeom>
          <a:solidFill>
            <a:srgbClr val="DA3467"/>
          </a:solidFill>
          <a:ln w="12700">
            <a:solidFill>
              <a:srgbClr val="E9E8DE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endParaRPr sz="1400">
              <a:latin typeface="Calibri"/>
              <a:cs typeface="Calibri"/>
            </a:endParaRPr>
          </a:p>
          <a:p>
            <a:pPr marL="40259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63823" y="1636776"/>
            <a:ext cx="3641090" cy="14128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2570" marR="2421255" algn="ctr">
              <a:lnSpc>
                <a:spcPct val="100000"/>
              </a:lnSpc>
              <a:spcBef>
                <a:spcPts val="27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Cloud Management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63823" y="3180588"/>
            <a:ext cx="3641090" cy="141287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30504" marR="2407920" indent="1270" algn="ctr">
              <a:lnSpc>
                <a:spcPct val="100000"/>
              </a:lnSpc>
              <a:spcBef>
                <a:spcPts val="505"/>
              </a:spcBef>
            </a:pP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Virtual Infrastructure </a:t>
            </a:r>
            <a:r>
              <a:rPr sz="1400" spc="-2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63823" y="4733544"/>
            <a:ext cx="3641090" cy="141287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439420" marR="2713990" indent="-91440">
              <a:lnSpc>
                <a:spcPct val="100000"/>
              </a:lnSpc>
              <a:spcBef>
                <a:spcPts val="830"/>
              </a:spcBef>
            </a:pPr>
            <a:r>
              <a:rPr sz="1400" spc="-20" dirty="0">
                <a:solidFill>
                  <a:srgbClr val="13126C"/>
                </a:solidFill>
                <a:latin typeface="Calibri"/>
                <a:cs typeface="Calibri"/>
              </a:rPr>
              <a:t>Physical </a:t>
            </a:r>
            <a:r>
              <a:rPr sz="1400" spc="-10" dirty="0">
                <a:solidFill>
                  <a:srgbClr val="13126C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4388" y="1636776"/>
            <a:ext cx="1914525" cy="450977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583565" marR="574040" indent="62230">
              <a:lnSpc>
                <a:spcPct val="100000"/>
              </a:lnSpc>
              <a:spcBef>
                <a:spcPts val="74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Business Continuity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39783" y="1636776"/>
            <a:ext cx="1915795" cy="4509770"/>
          </a:xfrm>
          <a:custGeom>
            <a:avLst/>
            <a:gdLst/>
            <a:ahLst/>
            <a:cxnLst/>
            <a:rect l="l" t="t" r="r" b="b"/>
            <a:pathLst>
              <a:path w="1915795" h="4509770">
                <a:moveTo>
                  <a:pt x="1915668" y="0"/>
                </a:moveTo>
                <a:lnTo>
                  <a:pt x="0" y="0"/>
                </a:lnTo>
                <a:lnTo>
                  <a:pt x="0" y="4509516"/>
                </a:lnTo>
                <a:lnTo>
                  <a:pt x="1915668" y="4509516"/>
                </a:lnTo>
                <a:lnTo>
                  <a:pt x="1915668" y="0"/>
                </a:lnTo>
                <a:close/>
              </a:path>
            </a:pathLst>
          </a:custGeom>
          <a:solidFill>
            <a:srgbClr val="DA5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39783" y="1636776"/>
            <a:ext cx="1915795" cy="450977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6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5346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Compliance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41348" y="2325600"/>
            <a:ext cx="8498205" cy="3708400"/>
            <a:chOff x="1641348" y="2325600"/>
            <a:chExt cx="8498205" cy="3708400"/>
          </a:xfrm>
        </p:grpSpPr>
        <p:sp>
          <p:nvSpPr>
            <p:cNvPr id="23" name="object 23"/>
            <p:cNvSpPr/>
            <p:nvPr/>
          </p:nvSpPr>
          <p:spPr>
            <a:xfrm>
              <a:off x="1641348" y="2769107"/>
              <a:ext cx="879475" cy="820419"/>
            </a:xfrm>
            <a:custGeom>
              <a:avLst/>
              <a:gdLst/>
              <a:ahLst/>
              <a:cxnLst/>
              <a:rect l="l" t="t" r="r" b="b"/>
              <a:pathLst>
                <a:path w="879475" h="820420">
                  <a:moveTo>
                    <a:pt x="848994" y="0"/>
                  </a:moveTo>
                  <a:lnTo>
                    <a:pt x="637413" y="0"/>
                  </a:lnTo>
                  <a:lnTo>
                    <a:pt x="516635" y="153924"/>
                  </a:lnTo>
                  <a:lnTo>
                    <a:pt x="0" y="153924"/>
                  </a:lnTo>
                  <a:lnTo>
                    <a:pt x="0" y="789177"/>
                  </a:lnTo>
                  <a:lnTo>
                    <a:pt x="2385" y="801159"/>
                  </a:lnTo>
                  <a:lnTo>
                    <a:pt x="8890" y="810926"/>
                  </a:lnTo>
                  <a:lnTo>
                    <a:pt x="18538" y="817502"/>
                  </a:lnTo>
                  <a:lnTo>
                    <a:pt x="30352" y="819912"/>
                  </a:lnTo>
                  <a:lnTo>
                    <a:pt x="848994" y="819912"/>
                  </a:lnTo>
                  <a:lnTo>
                    <a:pt x="860809" y="817485"/>
                  </a:lnTo>
                  <a:lnTo>
                    <a:pt x="870457" y="810879"/>
                  </a:lnTo>
                  <a:lnTo>
                    <a:pt x="876962" y="801106"/>
                  </a:lnTo>
                  <a:lnTo>
                    <a:pt x="879347" y="789177"/>
                  </a:lnTo>
                  <a:lnTo>
                    <a:pt x="879347" y="25653"/>
                  </a:lnTo>
                  <a:lnTo>
                    <a:pt x="857238" y="1150"/>
                  </a:lnTo>
                  <a:lnTo>
                    <a:pt x="84899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41348" y="2769107"/>
              <a:ext cx="879475" cy="154305"/>
            </a:xfrm>
            <a:custGeom>
              <a:avLst/>
              <a:gdLst/>
              <a:ahLst/>
              <a:cxnLst/>
              <a:rect l="l" t="t" r="r" b="b"/>
              <a:pathLst>
                <a:path w="879475" h="154305">
                  <a:moveTo>
                    <a:pt x="848994" y="0"/>
                  </a:moveTo>
                  <a:lnTo>
                    <a:pt x="30352" y="0"/>
                  </a:lnTo>
                  <a:lnTo>
                    <a:pt x="18538" y="2426"/>
                  </a:lnTo>
                  <a:lnTo>
                    <a:pt x="8890" y="9032"/>
                  </a:lnTo>
                  <a:lnTo>
                    <a:pt x="2385" y="18805"/>
                  </a:lnTo>
                  <a:lnTo>
                    <a:pt x="0" y="30733"/>
                  </a:lnTo>
                  <a:lnTo>
                    <a:pt x="0" y="153924"/>
                  </a:lnTo>
                  <a:lnTo>
                    <a:pt x="879347" y="153924"/>
                  </a:lnTo>
                  <a:lnTo>
                    <a:pt x="879347" y="30733"/>
                  </a:lnTo>
                  <a:lnTo>
                    <a:pt x="879347" y="25653"/>
                  </a:lnTo>
                  <a:lnTo>
                    <a:pt x="857238" y="1150"/>
                  </a:lnTo>
                  <a:lnTo>
                    <a:pt x="84899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818" y="2738627"/>
              <a:ext cx="91630" cy="1455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579" y="2738627"/>
              <a:ext cx="89733" cy="14514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6148" y="3061715"/>
              <a:ext cx="74675" cy="731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6732" y="3061715"/>
              <a:ext cx="74675" cy="731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7316" y="3061715"/>
              <a:ext cx="74675" cy="731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6376" y="3061715"/>
              <a:ext cx="76200" cy="731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752600" y="2982467"/>
              <a:ext cx="662940" cy="30480"/>
            </a:xfrm>
            <a:custGeom>
              <a:avLst/>
              <a:gdLst/>
              <a:ahLst/>
              <a:cxnLst/>
              <a:rect l="l" t="t" r="r" b="b"/>
              <a:pathLst>
                <a:path w="662939" h="30480">
                  <a:moveTo>
                    <a:pt x="67056" y="6858"/>
                  </a:moveTo>
                  <a:lnTo>
                    <a:pt x="62103" y="0"/>
                  </a:lnTo>
                  <a:lnTo>
                    <a:pt x="4953" y="0"/>
                  </a:lnTo>
                  <a:lnTo>
                    <a:pt x="0" y="6858"/>
                  </a:lnTo>
                  <a:lnTo>
                    <a:pt x="0" y="23622"/>
                  </a:lnTo>
                  <a:lnTo>
                    <a:pt x="4953" y="30480"/>
                  </a:lnTo>
                  <a:lnTo>
                    <a:pt x="55880" y="30480"/>
                  </a:lnTo>
                  <a:lnTo>
                    <a:pt x="62103" y="30480"/>
                  </a:lnTo>
                  <a:lnTo>
                    <a:pt x="67056" y="23622"/>
                  </a:lnTo>
                  <a:lnTo>
                    <a:pt x="67056" y="6858"/>
                  </a:lnTo>
                  <a:close/>
                </a:path>
                <a:path w="662939" h="30480">
                  <a:moveTo>
                    <a:pt x="163068" y="6858"/>
                  </a:moveTo>
                  <a:lnTo>
                    <a:pt x="157988" y="0"/>
                  </a:lnTo>
                  <a:lnTo>
                    <a:pt x="99568" y="0"/>
                  </a:lnTo>
                  <a:lnTo>
                    <a:pt x="94488" y="6858"/>
                  </a:lnTo>
                  <a:lnTo>
                    <a:pt x="94488" y="23622"/>
                  </a:lnTo>
                  <a:lnTo>
                    <a:pt x="99568" y="30480"/>
                  </a:lnTo>
                  <a:lnTo>
                    <a:pt x="151638" y="30480"/>
                  </a:lnTo>
                  <a:lnTo>
                    <a:pt x="157988" y="30480"/>
                  </a:lnTo>
                  <a:lnTo>
                    <a:pt x="163068" y="23622"/>
                  </a:lnTo>
                  <a:lnTo>
                    <a:pt x="163068" y="6858"/>
                  </a:lnTo>
                  <a:close/>
                </a:path>
                <a:path w="662939" h="30480">
                  <a:moveTo>
                    <a:pt x="265176" y="6858"/>
                  </a:moveTo>
                  <a:lnTo>
                    <a:pt x="260223" y="0"/>
                  </a:lnTo>
                  <a:lnTo>
                    <a:pt x="203073" y="0"/>
                  </a:lnTo>
                  <a:lnTo>
                    <a:pt x="198120" y="6858"/>
                  </a:lnTo>
                  <a:lnTo>
                    <a:pt x="198120" y="23622"/>
                  </a:lnTo>
                  <a:lnTo>
                    <a:pt x="203073" y="30480"/>
                  </a:lnTo>
                  <a:lnTo>
                    <a:pt x="254000" y="30480"/>
                  </a:lnTo>
                  <a:lnTo>
                    <a:pt x="260223" y="30480"/>
                  </a:lnTo>
                  <a:lnTo>
                    <a:pt x="265176" y="23622"/>
                  </a:lnTo>
                  <a:lnTo>
                    <a:pt x="265176" y="6858"/>
                  </a:lnTo>
                  <a:close/>
                </a:path>
                <a:path w="662939" h="30480">
                  <a:moveTo>
                    <a:pt x="365760" y="6858"/>
                  </a:moveTo>
                  <a:lnTo>
                    <a:pt x="360680" y="0"/>
                  </a:lnTo>
                  <a:lnTo>
                    <a:pt x="302260" y="0"/>
                  </a:lnTo>
                  <a:lnTo>
                    <a:pt x="297180" y="6858"/>
                  </a:lnTo>
                  <a:lnTo>
                    <a:pt x="297180" y="23622"/>
                  </a:lnTo>
                  <a:lnTo>
                    <a:pt x="302260" y="30480"/>
                  </a:lnTo>
                  <a:lnTo>
                    <a:pt x="354330" y="30480"/>
                  </a:lnTo>
                  <a:lnTo>
                    <a:pt x="360680" y="30480"/>
                  </a:lnTo>
                  <a:lnTo>
                    <a:pt x="365760" y="23622"/>
                  </a:lnTo>
                  <a:lnTo>
                    <a:pt x="365760" y="6858"/>
                  </a:lnTo>
                  <a:close/>
                </a:path>
                <a:path w="662939" h="30480">
                  <a:moveTo>
                    <a:pt x="562356" y="6858"/>
                  </a:moveTo>
                  <a:lnTo>
                    <a:pt x="557403" y="0"/>
                  </a:lnTo>
                  <a:lnTo>
                    <a:pt x="500253" y="0"/>
                  </a:lnTo>
                  <a:lnTo>
                    <a:pt x="495300" y="6858"/>
                  </a:lnTo>
                  <a:lnTo>
                    <a:pt x="495300" y="23622"/>
                  </a:lnTo>
                  <a:lnTo>
                    <a:pt x="500253" y="30480"/>
                  </a:lnTo>
                  <a:lnTo>
                    <a:pt x="551180" y="30480"/>
                  </a:lnTo>
                  <a:lnTo>
                    <a:pt x="557403" y="30480"/>
                  </a:lnTo>
                  <a:lnTo>
                    <a:pt x="562356" y="23622"/>
                  </a:lnTo>
                  <a:lnTo>
                    <a:pt x="562356" y="6858"/>
                  </a:lnTo>
                  <a:close/>
                </a:path>
                <a:path w="662939" h="30480">
                  <a:moveTo>
                    <a:pt x="662940" y="6858"/>
                  </a:moveTo>
                  <a:lnTo>
                    <a:pt x="657860" y="0"/>
                  </a:lnTo>
                  <a:lnTo>
                    <a:pt x="599440" y="0"/>
                  </a:lnTo>
                  <a:lnTo>
                    <a:pt x="594360" y="6858"/>
                  </a:lnTo>
                  <a:lnTo>
                    <a:pt x="594360" y="23622"/>
                  </a:lnTo>
                  <a:lnTo>
                    <a:pt x="599440" y="30480"/>
                  </a:lnTo>
                  <a:lnTo>
                    <a:pt x="651510" y="30480"/>
                  </a:lnTo>
                  <a:lnTo>
                    <a:pt x="657860" y="30480"/>
                  </a:lnTo>
                  <a:lnTo>
                    <a:pt x="662940" y="23622"/>
                  </a:lnTo>
                  <a:lnTo>
                    <a:pt x="662940" y="6858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4980" y="3165347"/>
              <a:ext cx="76200" cy="731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5564" y="3165347"/>
              <a:ext cx="74675" cy="731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6148" y="3165347"/>
              <a:ext cx="74675" cy="731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6732" y="3165347"/>
              <a:ext cx="74675" cy="731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7316" y="3165347"/>
              <a:ext cx="74675" cy="731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6376" y="3165347"/>
              <a:ext cx="76200" cy="731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4980" y="3268979"/>
              <a:ext cx="76200" cy="7315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5564" y="3268979"/>
              <a:ext cx="74675" cy="7315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6148" y="3268979"/>
              <a:ext cx="74675" cy="7315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6732" y="3268979"/>
              <a:ext cx="74675" cy="7315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7316" y="3268979"/>
              <a:ext cx="74675" cy="7315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6376" y="3268979"/>
              <a:ext cx="76200" cy="731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4980" y="3372611"/>
              <a:ext cx="76200" cy="731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5564" y="3372611"/>
              <a:ext cx="74675" cy="7315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6148" y="3372611"/>
              <a:ext cx="74675" cy="7315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6732" y="3372611"/>
              <a:ext cx="74675" cy="7315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7316" y="3372611"/>
              <a:ext cx="74675" cy="731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436" y="3061715"/>
              <a:ext cx="76200" cy="7315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6376" y="3372611"/>
              <a:ext cx="76200" cy="731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436" y="3165347"/>
              <a:ext cx="76200" cy="7315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5436" y="3268979"/>
              <a:ext cx="76200" cy="7315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5436" y="3372611"/>
              <a:ext cx="76200" cy="7315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150364" y="2982467"/>
              <a:ext cx="67310" cy="30480"/>
            </a:xfrm>
            <a:custGeom>
              <a:avLst/>
              <a:gdLst/>
              <a:ahLst/>
              <a:cxnLst/>
              <a:rect l="l" t="t" r="r" b="b"/>
              <a:pathLst>
                <a:path w="67310" h="30480">
                  <a:moveTo>
                    <a:pt x="62103" y="0"/>
                  </a:moveTo>
                  <a:lnTo>
                    <a:pt x="4953" y="0"/>
                  </a:lnTo>
                  <a:lnTo>
                    <a:pt x="0" y="6858"/>
                  </a:lnTo>
                  <a:lnTo>
                    <a:pt x="0" y="23622"/>
                  </a:lnTo>
                  <a:lnTo>
                    <a:pt x="4953" y="30480"/>
                  </a:lnTo>
                  <a:lnTo>
                    <a:pt x="55880" y="30480"/>
                  </a:lnTo>
                  <a:lnTo>
                    <a:pt x="62103" y="30480"/>
                  </a:lnTo>
                  <a:lnTo>
                    <a:pt x="67056" y="23622"/>
                  </a:lnTo>
                  <a:lnTo>
                    <a:pt x="67056" y="6858"/>
                  </a:lnTo>
                  <a:lnTo>
                    <a:pt x="62103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4980" y="3473195"/>
              <a:ext cx="76200" cy="731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5564" y="3473195"/>
              <a:ext cx="74675" cy="7315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6148" y="3473195"/>
              <a:ext cx="74675" cy="7315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6732" y="3473195"/>
              <a:ext cx="74675" cy="731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7316" y="3473195"/>
              <a:ext cx="74675" cy="7315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206752" y="3226307"/>
              <a:ext cx="401320" cy="408940"/>
            </a:xfrm>
            <a:custGeom>
              <a:avLst/>
              <a:gdLst/>
              <a:ahLst/>
              <a:cxnLst/>
              <a:rect l="l" t="t" r="r" b="b"/>
              <a:pathLst>
                <a:path w="401319" h="408939">
                  <a:moveTo>
                    <a:pt x="200406" y="0"/>
                  </a:moveTo>
                  <a:lnTo>
                    <a:pt x="154434" y="5393"/>
                  </a:lnTo>
                  <a:lnTo>
                    <a:pt x="112245" y="20758"/>
                  </a:lnTo>
                  <a:lnTo>
                    <a:pt x="75035" y="44866"/>
                  </a:lnTo>
                  <a:lnTo>
                    <a:pt x="44007" y="76493"/>
                  </a:lnTo>
                  <a:lnTo>
                    <a:pt x="20358" y="114411"/>
                  </a:lnTo>
                  <a:lnTo>
                    <a:pt x="5289" y="157394"/>
                  </a:lnTo>
                  <a:lnTo>
                    <a:pt x="0" y="204215"/>
                  </a:lnTo>
                  <a:lnTo>
                    <a:pt x="5289" y="251037"/>
                  </a:lnTo>
                  <a:lnTo>
                    <a:pt x="20358" y="294020"/>
                  </a:lnTo>
                  <a:lnTo>
                    <a:pt x="44007" y="331938"/>
                  </a:lnTo>
                  <a:lnTo>
                    <a:pt x="75035" y="363565"/>
                  </a:lnTo>
                  <a:lnTo>
                    <a:pt x="112245" y="387673"/>
                  </a:lnTo>
                  <a:lnTo>
                    <a:pt x="154434" y="403038"/>
                  </a:lnTo>
                  <a:lnTo>
                    <a:pt x="200406" y="408431"/>
                  </a:lnTo>
                  <a:lnTo>
                    <a:pt x="246377" y="403038"/>
                  </a:lnTo>
                  <a:lnTo>
                    <a:pt x="288566" y="387673"/>
                  </a:lnTo>
                  <a:lnTo>
                    <a:pt x="325776" y="363565"/>
                  </a:lnTo>
                  <a:lnTo>
                    <a:pt x="356804" y="331938"/>
                  </a:lnTo>
                  <a:lnTo>
                    <a:pt x="380453" y="294020"/>
                  </a:lnTo>
                  <a:lnTo>
                    <a:pt x="395522" y="251037"/>
                  </a:lnTo>
                  <a:lnTo>
                    <a:pt x="400812" y="204215"/>
                  </a:lnTo>
                  <a:lnTo>
                    <a:pt x="395522" y="157394"/>
                  </a:lnTo>
                  <a:lnTo>
                    <a:pt x="380453" y="114411"/>
                  </a:lnTo>
                  <a:lnTo>
                    <a:pt x="356804" y="76493"/>
                  </a:lnTo>
                  <a:lnTo>
                    <a:pt x="325776" y="44866"/>
                  </a:lnTo>
                  <a:lnTo>
                    <a:pt x="288566" y="20758"/>
                  </a:lnTo>
                  <a:lnTo>
                    <a:pt x="246377" y="5393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746" y="3345179"/>
              <a:ext cx="242570" cy="2011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479292" y="2502407"/>
              <a:ext cx="676910" cy="422275"/>
            </a:xfrm>
            <a:custGeom>
              <a:avLst/>
              <a:gdLst/>
              <a:ahLst/>
              <a:cxnLst/>
              <a:rect l="l" t="t" r="r" b="b"/>
              <a:pathLst>
                <a:path w="676910" h="422275">
                  <a:moveTo>
                    <a:pt x="388620" y="0"/>
                  </a:moveTo>
                  <a:lnTo>
                    <a:pt x="342788" y="7604"/>
                  </a:lnTo>
                  <a:lnTo>
                    <a:pt x="302387" y="30352"/>
                  </a:lnTo>
                  <a:lnTo>
                    <a:pt x="271938" y="64420"/>
                  </a:lnTo>
                  <a:lnTo>
                    <a:pt x="253873" y="107061"/>
                  </a:lnTo>
                  <a:lnTo>
                    <a:pt x="241176" y="98373"/>
                  </a:lnTo>
                  <a:lnTo>
                    <a:pt x="227647" y="92138"/>
                  </a:lnTo>
                  <a:lnTo>
                    <a:pt x="213260" y="88380"/>
                  </a:lnTo>
                  <a:lnTo>
                    <a:pt x="197993" y="87121"/>
                  </a:lnTo>
                  <a:lnTo>
                    <a:pt x="180260" y="88810"/>
                  </a:lnTo>
                  <a:lnTo>
                    <a:pt x="135255" y="114045"/>
                  </a:lnTo>
                  <a:lnTo>
                    <a:pt x="110376" y="160158"/>
                  </a:lnTo>
                  <a:lnTo>
                    <a:pt x="108712" y="178434"/>
                  </a:lnTo>
                  <a:lnTo>
                    <a:pt x="108712" y="186181"/>
                  </a:lnTo>
                  <a:lnTo>
                    <a:pt x="109474" y="192658"/>
                  </a:lnTo>
                  <a:lnTo>
                    <a:pt x="110744" y="198246"/>
                  </a:lnTo>
                  <a:lnTo>
                    <a:pt x="88302" y="200296"/>
                  </a:lnTo>
                  <a:lnTo>
                    <a:pt x="49389" y="216731"/>
                  </a:lnTo>
                  <a:lnTo>
                    <a:pt x="18216" y="248596"/>
                  </a:lnTo>
                  <a:lnTo>
                    <a:pt x="2024" y="288272"/>
                  </a:lnTo>
                  <a:lnTo>
                    <a:pt x="0" y="310514"/>
                  </a:lnTo>
                  <a:lnTo>
                    <a:pt x="2024" y="332880"/>
                  </a:lnTo>
                  <a:lnTo>
                    <a:pt x="18216" y="372469"/>
                  </a:lnTo>
                  <a:lnTo>
                    <a:pt x="49389" y="403985"/>
                  </a:lnTo>
                  <a:lnTo>
                    <a:pt x="88302" y="420141"/>
                  </a:lnTo>
                  <a:lnTo>
                    <a:pt x="110236" y="422147"/>
                  </a:lnTo>
                  <a:lnTo>
                    <a:pt x="539750" y="422147"/>
                  </a:lnTo>
                  <a:lnTo>
                    <a:pt x="592375" y="412051"/>
                  </a:lnTo>
                  <a:lnTo>
                    <a:pt x="636524" y="381762"/>
                  </a:lnTo>
                  <a:lnTo>
                    <a:pt x="666591" y="336772"/>
                  </a:lnTo>
                  <a:lnTo>
                    <a:pt x="676656" y="283590"/>
                  </a:lnTo>
                  <a:lnTo>
                    <a:pt x="674135" y="256055"/>
                  </a:lnTo>
                  <a:lnTo>
                    <a:pt x="654046" y="207081"/>
                  </a:lnTo>
                  <a:lnTo>
                    <a:pt x="615545" y="167691"/>
                  </a:lnTo>
                  <a:lnTo>
                    <a:pt x="567158" y="147220"/>
                  </a:lnTo>
                  <a:lnTo>
                    <a:pt x="539750" y="144652"/>
                  </a:lnTo>
                  <a:lnTo>
                    <a:pt x="527431" y="145033"/>
                  </a:lnTo>
                  <a:lnTo>
                    <a:pt x="527431" y="141096"/>
                  </a:lnTo>
                  <a:lnTo>
                    <a:pt x="517239" y="86772"/>
                  </a:lnTo>
                  <a:lnTo>
                    <a:pt x="486663" y="41401"/>
                  </a:lnTo>
                  <a:lnTo>
                    <a:pt x="442118" y="10366"/>
                  </a:lnTo>
                  <a:lnTo>
                    <a:pt x="416476" y="2593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05A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686555" y="2630423"/>
              <a:ext cx="259079" cy="262255"/>
            </a:xfrm>
            <a:custGeom>
              <a:avLst/>
              <a:gdLst/>
              <a:ahLst/>
              <a:cxnLst/>
              <a:rect l="l" t="t" r="r" b="b"/>
              <a:pathLst>
                <a:path w="259079" h="262255">
                  <a:moveTo>
                    <a:pt x="180848" y="219583"/>
                  </a:moveTo>
                  <a:lnTo>
                    <a:pt x="78359" y="219583"/>
                  </a:lnTo>
                  <a:lnTo>
                    <a:pt x="84554" y="223160"/>
                  </a:lnTo>
                  <a:lnTo>
                    <a:pt x="90963" y="226107"/>
                  </a:lnTo>
                  <a:lnTo>
                    <a:pt x="97611" y="228459"/>
                  </a:lnTo>
                  <a:lnTo>
                    <a:pt x="104521" y="230250"/>
                  </a:lnTo>
                  <a:lnTo>
                    <a:pt x="107696" y="260476"/>
                  </a:lnTo>
                  <a:lnTo>
                    <a:pt x="114808" y="261492"/>
                  </a:lnTo>
                  <a:lnTo>
                    <a:pt x="122174" y="262127"/>
                  </a:lnTo>
                  <a:lnTo>
                    <a:pt x="137414" y="262127"/>
                  </a:lnTo>
                  <a:lnTo>
                    <a:pt x="144399" y="261492"/>
                  </a:lnTo>
                  <a:lnTo>
                    <a:pt x="152019" y="260476"/>
                  </a:lnTo>
                  <a:lnTo>
                    <a:pt x="155067" y="230250"/>
                  </a:lnTo>
                  <a:lnTo>
                    <a:pt x="161702" y="228459"/>
                  </a:lnTo>
                  <a:lnTo>
                    <a:pt x="168243" y="226107"/>
                  </a:lnTo>
                  <a:lnTo>
                    <a:pt x="174640" y="223160"/>
                  </a:lnTo>
                  <a:lnTo>
                    <a:pt x="180848" y="219583"/>
                  </a:lnTo>
                  <a:close/>
                </a:path>
                <a:path w="259079" h="262255">
                  <a:moveTo>
                    <a:pt x="55118" y="23622"/>
                  </a:moveTo>
                  <a:lnTo>
                    <a:pt x="46434" y="30825"/>
                  </a:lnTo>
                  <a:lnTo>
                    <a:pt x="38322" y="38671"/>
                  </a:lnTo>
                  <a:lnTo>
                    <a:pt x="30829" y="47089"/>
                  </a:lnTo>
                  <a:lnTo>
                    <a:pt x="24003" y="56006"/>
                  </a:lnTo>
                  <a:lnTo>
                    <a:pt x="42672" y="79501"/>
                  </a:lnTo>
                  <a:lnTo>
                    <a:pt x="39293" y="85526"/>
                  </a:lnTo>
                  <a:lnTo>
                    <a:pt x="36464" y="91598"/>
                  </a:lnTo>
                  <a:lnTo>
                    <a:pt x="33930" y="98290"/>
                  </a:lnTo>
                  <a:lnTo>
                    <a:pt x="31877" y="105028"/>
                  </a:lnTo>
                  <a:lnTo>
                    <a:pt x="2032" y="108203"/>
                  </a:lnTo>
                  <a:lnTo>
                    <a:pt x="1016" y="115950"/>
                  </a:lnTo>
                  <a:lnTo>
                    <a:pt x="0" y="123062"/>
                  </a:lnTo>
                  <a:lnTo>
                    <a:pt x="0" y="138684"/>
                  </a:lnTo>
                  <a:lnTo>
                    <a:pt x="1016" y="146303"/>
                  </a:lnTo>
                  <a:lnTo>
                    <a:pt x="2032" y="153542"/>
                  </a:lnTo>
                  <a:lnTo>
                    <a:pt x="31877" y="156717"/>
                  </a:lnTo>
                  <a:lnTo>
                    <a:pt x="33809" y="163697"/>
                  </a:lnTo>
                  <a:lnTo>
                    <a:pt x="36414" y="170449"/>
                  </a:lnTo>
                  <a:lnTo>
                    <a:pt x="39533" y="176990"/>
                  </a:lnTo>
                  <a:lnTo>
                    <a:pt x="42672" y="182752"/>
                  </a:lnTo>
                  <a:lnTo>
                    <a:pt x="24003" y="206248"/>
                  </a:lnTo>
                  <a:lnTo>
                    <a:pt x="28321" y="212471"/>
                  </a:lnTo>
                  <a:lnTo>
                    <a:pt x="33147" y="218312"/>
                  </a:lnTo>
                  <a:lnTo>
                    <a:pt x="38227" y="223774"/>
                  </a:lnTo>
                  <a:lnTo>
                    <a:pt x="47498" y="231521"/>
                  </a:lnTo>
                  <a:lnTo>
                    <a:pt x="50038" y="234187"/>
                  </a:lnTo>
                  <a:lnTo>
                    <a:pt x="52578" y="236220"/>
                  </a:lnTo>
                  <a:lnTo>
                    <a:pt x="55626" y="238378"/>
                  </a:lnTo>
                  <a:lnTo>
                    <a:pt x="78359" y="219583"/>
                  </a:lnTo>
                  <a:lnTo>
                    <a:pt x="224751" y="219583"/>
                  </a:lnTo>
                  <a:lnTo>
                    <a:pt x="225933" y="218312"/>
                  </a:lnTo>
                  <a:lnTo>
                    <a:pt x="231267" y="212216"/>
                  </a:lnTo>
                  <a:lnTo>
                    <a:pt x="235204" y="206248"/>
                  </a:lnTo>
                  <a:lnTo>
                    <a:pt x="227130" y="196087"/>
                  </a:lnTo>
                  <a:lnTo>
                    <a:pt x="130810" y="196087"/>
                  </a:lnTo>
                  <a:lnTo>
                    <a:pt x="119328" y="195087"/>
                  </a:lnTo>
                  <a:lnTo>
                    <a:pt x="80264" y="171481"/>
                  </a:lnTo>
                  <a:lnTo>
                    <a:pt x="66548" y="131190"/>
                  </a:lnTo>
                  <a:lnTo>
                    <a:pt x="71566" y="105854"/>
                  </a:lnTo>
                  <a:lnTo>
                    <a:pt x="85264" y="85280"/>
                  </a:lnTo>
                  <a:lnTo>
                    <a:pt x="105606" y="71469"/>
                  </a:lnTo>
                  <a:lnTo>
                    <a:pt x="130556" y="66421"/>
                  </a:lnTo>
                  <a:lnTo>
                    <a:pt x="226929" y="66421"/>
                  </a:lnTo>
                  <a:lnTo>
                    <a:pt x="235204" y="56006"/>
                  </a:lnTo>
                  <a:lnTo>
                    <a:pt x="230328" y="49355"/>
                  </a:lnTo>
                  <a:lnTo>
                    <a:pt x="225059" y="43084"/>
                  </a:lnTo>
                  <a:lnTo>
                    <a:pt x="224909" y="42925"/>
                  </a:lnTo>
                  <a:lnTo>
                    <a:pt x="78359" y="42925"/>
                  </a:lnTo>
                  <a:lnTo>
                    <a:pt x="55118" y="23622"/>
                  </a:lnTo>
                  <a:close/>
                </a:path>
                <a:path w="259079" h="262255">
                  <a:moveTo>
                    <a:pt x="224751" y="219583"/>
                  </a:moveTo>
                  <a:lnTo>
                    <a:pt x="180848" y="219583"/>
                  </a:lnTo>
                  <a:lnTo>
                    <a:pt x="203581" y="238378"/>
                  </a:lnTo>
                  <a:lnTo>
                    <a:pt x="209677" y="233934"/>
                  </a:lnTo>
                  <a:lnTo>
                    <a:pt x="215773" y="228980"/>
                  </a:lnTo>
                  <a:lnTo>
                    <a:pt x="220853" y="223774"/>
                  </a:lnTo>
                  <a:lnTo>
                    <a:pt x="224751" y="219583"/>
                  </a:lnTo>
                  <a:close/>
                </a:path>
                <a:path w="259079" h="262255">
                  <a:moveTo>
                    <a:pt x="226929" y="66421"/>
                  </a:moveTo>
                  <a:lnTo>
                    <a:pt x="130556" y="66421"/>
                  </a:lnTo>
                  <a:lnTo>
                    <a:pt x="142065" y="67425"/>
                  </a:lnTo>
                  <a:lnTo>
                    <a:pt x="153003" y="70357"/>
                  </a:lnTo>
                  <a:lnTo>
                    <a:pt x="188309" y="103711"/>
                  </a:lnTo>
                  <a:lnTo>
                    <a:pt x="194310" y="130937"/>
                  </a:lnTo>
                  <a:lnTo>
                    <a:pt x="189299" y="156279"/>
                  </a:lnTo>
                  <a:lnTo>
                    <a:pt x="175656" y="176990"/>
                  </a:lnTo>
                  <a:lnTo>
                    <a:pt x="155465" y="190962"/>
                  </a:lnTo>
                  <a:lnTo>
                    <a:pt x="130810" y="196087"/>
                  </a:lnTo>
                  <a:lnTo>
                    <a:pt x="227130" y="196087"/>
                  </a:lnTo>
                  <a:lnTo>
                    <a:pt x="216535" y="182752"/>
                  </a:lnTo>
                  <a:lnTo>
                    <a:pt x="220108" y="176738"/>
                  </a:lnTo>
                  <a:lnTo>
                    <a:pt x="223045" y="170354"/>
                  </a:lnTo>
                  <a:lnTo>
                    <a:pt x="225402" y="163661"/>
                  </a:lnTo>
                  <a:lnTo>
                    <a:pt x="227203" y="156717"/>
                  </a:lnTo>
                  <a:lnTo>
                    <a:pt x="257048" y="153542"/>
                  </a:lnTo>
                  <a:lnTo>
                    <a:pt x="258093" y="146081"/>
                  </a:lnTo>
                  <a:lnTo>
                    <a:pt x="259080" y="138684"/>
                  </a:lnTo>
                  <a:lnTo>
                    <a:pt x="259080" y="123062"/>
                  </a:lnTo>
                  <a:lnTo>
                    <a:pt x="258064" y="115950"/>
                  </a:lnTo>
                  <a:lnTo>
                    <a:pt x="257048" y="108203"/>
                  </a:lnTo>
                  <a:lnTo>
                    <a:pt x="227203" y="105028"/>
                  </a:lnTo>
                  <a:lnTo>
                    <a:pt x="225016" y="98147"/>
                  </a:lnTo>
                  <a:lnTo>
                    <a:pt x="222448" y="91598"/>
                  </a:lnTo>
                  <a:lnTo>
                    <a:pt x="219538" y="85280"/>
                  </a:lnTo>
                  <a:lnTo>
                    <a:pt x="216535" y="79501"/>
                  </a:lnTo>
                  <a:lnTo>
                    <a:pt x="226929" y="66421"/>
                  </a:lnTo>
                  <a:close/>
                </a:path>
                <a:path w="259079" h="262255">
                  <a:moveTo>
                    <a:pt x="138303" y="0"/>
                  </a:moveTo>
                  <a:lnTo>
                    <a:pt x="123190" y="0"/>
                  </a:lnTo>
                  <a:lnTo>
                    <a:pt x="115570" y="1270"/>
                  </a:lnTo>
                  <a:lnTo>
                    <a:pt x="107188" y="2031"/>
                  </a:lnTo>
                  <a:lnTo>
                    <a:pt x="103505" y="32258"/>
                  </a:lnTo>
                  <a:lnTo>
                    <a:pt x="97182" y="34389"/>
                  </a:lnTo>
                  <a:lnTo>
                    <a:pt x="90836" y="36829"/>
                  </a:lnTo>
                  <a:lnTo>
                    <a:pt x="84538" y="39651"/>
                  </a:lnTo>
                  <a:lnTo>
                    <a:pt x="78359" y="42925"/>
                  </a:lnTo>
                  <a:lnTo>
                    <a:pt x="180848" y="42925"/>
                  </a:lnTo>
                  <a:lnTo>
                    <a:pt x="175009" y="39651"/>
                  </a:lnTo>
                  <a:lnTo>
                    <a:pt x="168910" y="36829"/>
                  </a:lnTo>
                  <a:lnTo>
                    <a:pt x="162524" y="34389"/>
                  </a:lnTo>
                  <a:lnTo>
                    <a:pt x="155829" y="32258"/>
                  </a:lnTo>
                  <a:lnTo>
                    <a:pt x="152781" y="2031"/>
                  </a:lnTo>
                  <a:lnTo>
                    <a:pt x="145161" y="1015"/>
                  </a:lnTo>
                  <a:lnTo>
                    <a:pt x="138303" y="0"/>
                  </a:lnTo>
                  <a:close/>
                </a:path>
                <a:path w="259079" h="262255">
                  <a:moveTo>
                    <a:pt x="204089" y="23622"/>
                  </a:moveTo>
                  <a:lnTo>
                    <a:pt x="180848" y="42925"/>
                  </a:lnTo>
                  <a:lnTo>
                    <a:pt x="224909" y="42925"/>
                  </a:lnTo>
                  <a:lnTo>
                    <a:pt x="204089" y="23622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02652" y="2325610"/>
              <a:ext cx="737870" cy="669290"/>
            </a:xfrm>
            <a:custGeom>
              <a:avLst/>
              <a:gdLst/>
              <a:ahLst/>
              <a:cxnLst/>
              <a:rect l="l" t="t" r="r" b="b"/>
              <a:pathLst>
                <a:path w="737870" h="669289">
                  <a:moveTo>
                    <a:pt x="670560" y="239661"/>
                  </a:moveTo>
                  <a:lnTo>
                    <a:pt x="655332" y="197396"/>
                  </a:lnTo>
                  <a:lnTo>
                    <a:pt x="635254" y="157873"/>
                  </a:lnTo>
                  <a:lnTo>
                    <a:pt x="608418" y="119075"/>
                  </a:lnTo>
                  <a:lnTo>
                    <a:pt x="576402" y="84607"/>
                  </a:lnTo>
                  <a:lnTo>
                    <a:pt x="539648" y="55130"/>
                  </a:lnTo>
                  <a:lnTo>
                    <a:pt x="498640" y="31292"/>
                  </a:lnTo>
                  <a:lnTo>
                    <a:pt x="453859" y="13728"/>
                  </a:lnTo>
                  <a:lnTo>
                    <a:pt x="405765" y="3060"/>
                  </a:lnTo>
                  <a:lnTo>
                    <a:pt x="358444" y="0"/>
                  </a:lnTo>
                  <a:lnTo>
                    <a:pt x="342900" y="647"/>
                  </a:lnTo>
                  <a:lnTo>
                    <a:pt x="295884" y="7569"/>
                  </a:lnTo>
                  <a:lnTo>
                    <a:pt x="251028" y="21374"/>
                  </a:lnTo>
                  <a:lnTo>
                    <a:pt x="208953" y="41579"/>
                  </a:lnTo>
                  <a:lnTo>
                    <a:pt x="170307" y="67716"/>
                  </a:lnTo>
                  <a:lnTo>
                    <a:pt x="135699" y="99263"/>
                  </a:lnTo>
                  <a:lnTo>
                    <a:pt x="105778" y="135750"/>
                  </a:lnTo>
                  <a:lnTo>
                    <a:pt x="81165" y="176669"/>
                  </a:lnTo>
                  <a:lnTo>
                    <a:pt x="62509" y="221551"/>
                  </a:lnTo>
                  <a:lnTo>
                    <a:pt x="50419" y="269887"/>
                  </a:lnTo>
                  <a:lnTo>
                    <a:pt x="0" y="275856"/>
                  </a:lnTo>
                  <a:lnTo>
                    <a:pt x="104140" y="383933"/>
                  </a:lnTo>
                  <a:lnTo>
                    <a:pt x="194691" y="252107"/>
                  </a:lnTo>
                  <a:lnTo>
                    <a:pt x="159004" y="256679"/>
                  </a:lnTo>
                  <a:lnTo>
                    <a:pt x="180517" y="210070"/>
                  </a:lnTo>
                  <a:lnTo>
                    <a:pt x="211239" y="170408"/>
                  </a:lnTo>
                  <a:lnTo>
                    <a:pt x="249593" y="138988"/>
                  </a:lnTo>
                  <a:lnTo>
                    <a:pt x="294005" y="117081"/>
                  </a:lnTo>
                  <a:lnTo>
                    <a:pt x="344551" y="105549"/>
                  </a:lnTo>
                  <a:lnTo>
                    <a:pt x="359232" y="105105"/>
                  </a:lnTo>
                  <a:lnTo>
                    <a:pt x="370116" y="105257"/>
                  </a:lnTo>
                  <a:lnTo>
                    <a:pt x="440651" y="120167"/>
                  </a:lnTo>
                  <a:lnTo>
                    <a:pt x="483793" y="143192"/>
                  </a:lnTo>
                  <a:lnTo>
                    <a:pt x="520344" y="174866"/>
                  </a:lnTo>
                  <a:lnTo>
                    <a:pt x="549186" y="213664"/>
                  </a:lnTo>
                  <a:lnTo>
                    <a:pt x="569214" y="258076"/>
                  </a:lnTo>
                  <a:lnTo>
                    <a:pt x="611251" y="196989"/>
                  </a:lnTo>
                  <a:lnTo>
                    <a:pt x="670560" y="239661"/>
                  </a:lnTo>
                  <a:close/>
                </a:path>
                <a:path w="737870" h="669289">
                  <a:moveTo>
                    <a:pt x="737616" y="342404"/>
                  </a:moveTo>
                  <a:lnTo>
                    <a:pt x="620141" y="249821"/>
                  </a:lnTo>
                  <a:lnTo>
                    <a:pt x="547497" y="392950"/>
                  </a:lnTo>
                  <a:lnTo>
                    <a:pt x="582422" y="383806"/>
                  </a:lnTo>
                  <a:lnTo>
                    <a:pt x="567283" y="432930"/>
                  </a:lnTo>
                  <a:lnTo>
                    <a:pt x="542023" y="476415"/>
                  </a:lnTo>
                  <a:lnTo>
                    <a:pt x="508063" y="512813"/>
                  </a:lnTo>
                  <a:lnTo>
                    <a:pt x="466813" y="540639"/>
                  </a:lnTo>
                  <a:lnTo>
                    <a:pt x="419696" y="558406"/>
                  </a:lnTo>
                  <a:lnTo>
                    <a:pt x="368173" y="564654"/>
                  </a:lnTo>
                  <a:lnTo>
                    <a:pt x="321830" y="559587"/>
                  </a:lnTo>
                  <a:lnTo>
                    <a:pt x="278879" y="545071"/>
                  </a:lnTo>
                  <a:lnTo>
                    <a:pt x="240360" y="522211"/>
                  </a:lnTo>
                  <a:lnTo>
                    <a:pt x="207340" y="492074"/>
                  </a:lnTo>
                  <a:lnTo>
                    <a:pt x="180860" y="455752"/>
                  </a:lnTo>
                  <a:lnTo>
                    <a:pt x="161988" y="414299"/>
                  </a:lnTo>
                  <a:lnTo>
                    <a:pt x="151765" y="368820"/>
                  </a:lnTo>
                  <a:lnTo>
                    <a:pt x="118491" y="434352"/>
                  </a:lnTo>
                  <a:lnTo>
                    <a:pt x="50292" y="380504"/>
                  </a:lnTo>
                  <a:lnTo>
                    <a:pt x="59270" y="428053"/>
                  </a:lnTo>
                  <a:lnTo>
                    <a:pt x="74752" y="472884"/>
                  </a:lnTo>
                  <a:lnTo>
                    <a:pt x="96189" y="514438"/>
                  </a:lnTo>
                  <a:lnTo>
                    <a:pt x="123063" y="552208"/>
                  </a:lnTo>
                  <a:lnTo>
                    <a:pt x="154825" y="585635"/>
                  </a:lnTo>
                  <a:lnTo>
                    <a:pt x="190944" y="614184"/>
                  </a:lnTo>
                  <a:lnTo>
                    <a:pt x="230898" y="637324"/>
                  </a:lnTo>
                  <a:lnTo>
                    <a:pt x="274154" y="654532"/>
                  </a:lnTo>
                  <a:lnTo>
                    <a:pt x="320167" y="665238"/>
                  </a:lnTo>
                  <a:lnTo>
                    <a:pt x="368427" y="668921"/>
                  </a:lnTo>
                  <a:lnTo>
                    <a:pt x="414591" y="665543"/>
                  </a:lnTo>
                  <a:lnTo>
                    <a:pt x="458736" y="655713"/>
                  </a:lnTo>
                  <a:lnTo>
                    <a:pt x="500392" y="639927"/>
                  </a:lnTo>
                  <a:lnTo>
                    <a:pt x="539089" y="618629"/>
                  </a:lnTo>
                  <a:lnTo>
                    <a:pt x="574357" y="592315"/>
                  </a:lnTo>
                  <a:lnTo>
                    <a:pt x="605764" y="561454"/>
                  </a:lnTo>
                  <a:lnTo>
                    <a:pt x="632815" y="526529"/>
                  </a:lnTo>
                  <a:lnTo>
                    <a:pt x="655053" y="488010"/>
                  </a:lnTo>
                  <a:lnTo>
                    <a:pt x="672033" y="446366"/>
                  </a:lnTo>
                  <a:lnTo>
                    <a:pt x="683285" y="402069"/>
                  </a:lnTo>
                  <a:lnTo>
                    <a:pt x="688340" y="355612"/>
                  </a:lnTo>
                  <a:lnTo>
                    <a:pt x="737616" y="3424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56064" y="2660903"/>
              <a:ext cx="483234" cy="358140"/>
            </a:xfrm>
            <a:custGeom>
              <a:avLst/>
              <a:gdLst/>
              <a:ahLst/>
              <a:cxnLst/>
              <a:rect l="l" t="t" r="r" b="b"/>
              <a:pathLst>
                <a:path w="483234" h="358139">
                  <a:moveTo>
                    <a:pt x="464311" y="0"/>
                  </a:moveTo>
                  <a:lnTo>
                    <a:pt x="18668" y="0"/>
                  </a:lnTo>
                  <a:lnTo>
                    <a:pt x="10501" y="1190"/>
                  </a:lnTo>
                  <a:lnTo>
                    <a:pt x="4667" y="4762"/>
                  </a:lnTo>
                  <a:lnTo>
                    <a:pt x="1166" y="10715"/>
                  </a:lnTo>
                  <a:lnTo>
                    <a:pt x="0" y="19050"/>
                  </a:lnTo>
                  <a:lnTo>
                    <a:pt x="0" y="338963"/>
                  </a:lnTo>
                  <a:lnTo>
                    <a:pt x="1166" y="347370"/>
                  </a:lnTo>
                  <a:lnTo>
                    <a:pt x="4667" y="353361"/>
                  </a:lnTo>
                  <a:lnTo>
                    <a:pt x="10501" y="356947"/>
                  </a:lnTo>
                  <a:lnTo>
                    <a:pt x="18668" y="358140"/>
                  </a:lnTo>
                  <a:lnTo>
                    <a:pt x="464311" y="358140"/>
                  </a:lnTo>
                  <a:lnTo>
                    <a:pt x="472499" y="356947"/>
                  </a:lnTo>
                  <a:lnTo>
                    <a:pt x="478377" y="353361"/>
                  </a:lnTo>
                  <a:lnTo>
                    <a:pt x="481921" y="347370"/>
                  </a:lnTo>
                  <a:lnTo>
                    <a:pt x="483107" y="338963"/>
                  </a:lnTo>
                  <a:lnTo>
                    <a:pt x="483107" y="19050"/>
                  </a:lnTo>
                  <a:lnTo>
                    <a:pt x="481921" y="10715"/>
                  </a:lnTo>
                  <a:lnTo>
                    <a:pt x="478377" y="4762"/>
                  </a:lnTo>
                  <a:lnTo>
                    <a:pt x="472499" y="1190"/>
                  </a:lnTo>
                  <a:lnTo>
                    <a:pt x="464311" y="0"/>
                  </a:lnTo>
                  <a:close/>
                </a:path>
              </a:pathLst>
            </a:custGeom>
            <a:solidFill>
              <a:srgbClr val="FD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1740" y="2823924"/>
              <a:ext cx="71643" cy="13415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729216" y="2351531"/>
              <a:ext cx="337185" cy="309880"/>
            </a:xfrm>
            <a:custGeom>
              <a:avLst/>
              <a:gdLst/>
              <a:ahLst/>
              <a:cxnLst/>
              <a:rect l="l" t="t" r="r" b="b"/>
              <a:pathLst>
                <a:path w="337184" h="309880">
                  <a:moveTo>
                    <a:pt x="168148" y="0"/>
                  </a:moveTo>
                  <a:lnTo>
                    <a:pt x="118420" y="7648"/>
                  </a:lnTo>
                  <a:lnTo>
                    <a:pt x="74460" y="29122"/>
                  </a:lnTo>
                  <a:lnTo>
                    <a:pt x="38650" y="62215"/>
                  </a:lnTo>
                  <a:lnTo>
                    <a:pt x="13374" y="104721"/>
                  </a:lnTo>
                  <a:lnTo>
                    <a:pt x="1015" y="154431"/>
                  </a:lnTo>
                  <a:lnTo>
                    <a:pt x="0" y="163194"/>
                  </a:lnTo>
                  <a:lnTo>
                    <a:pt x="0" y="309371"/>
                  </a:lnTo>
                  <a:lnTo>
                    <a:pt x="82041" y="309371"/>
                  </a:lnTo>
                  <a:lnTo>
                    <a:pt x="82168" y="162813"/>
                  </a:lnTo>
                  <a:lnTo>
                    <a:pt x="84800" y="145623"/>
                  </a:lnTo>
                  <a:lnTo>
                    <a:pt x="106552" y="107314"/>
                  </a:lnTo>
                  <a:lnTo>
                    <a:pt x="167338" y="81343"/>
                  </a:lnTo>
                  <a:lnTo>
                    <a:pt x="199725" y="87633"/>
                  </a:lnTo>
                  <a:lnTo>
                    <a:pt x="238474" y="118717"/>
                  </a:lnTo>
                  <a:lnTo>
                    <a:pt x="253618" y="160400"/>
                  </a:lnTo>
                  <a:lnTo>
                    <a:pt x="254126" y="165226"/>
                  </a:lnTo>
                  <a:lnTo>
                    <a:pt x="254126" y="309371"/>
                  </a:lnTo>
                  <a:lnTo>
                    <a:pt x="336803" y="309371"/>
                  </a:lnTo>
                  <a:lnTo>
                    <a:pt x="336803" y="167639"/>
                  </a:lnTo>
                  <a:lnTo>
                    <a:pt x="336803" y="158876"/>
                  </a:lnTo>
                  <a:lnTo>
                    <a:pt x="336295" y="154431"/>
                  </a:lnTo>
                  <a:lnTo>
                    <a:pt x="323661" y="104672"/>
                  </a:lnTo>
                  <a:lnTo>
                    <a:pt x="298157" y="62160"/>
                  </a:lnTo>
                  <a:lnTo>
                    <a:pt x="262156" y="29086"/>
                  </a:lnTo>
                  <a:lnTo>
                    <a:pt x="218029" y="7636"/>
                  </a:lnTo>
                  <a:lnTo>
                    <a:pt x="168148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643883" y="4089272"/>
              <a:ext cx="436245" cy="431165"/>
            </a:xfrm>
            <a:custGeom>
              <a:avLst/>
              <a:gdLst/>
              <a:ahLst/>
              <a:cxnLst/>
              <a:rect l="l" t="t" r="r" b="b"/>
              <a:pathLst>
                <a:path w="436245" h="431164">
                  <a:moveTo>
                    <a:pt x="46481" y="0"/>
                  </a:moveTo>
                  <a:lnTo>
                    <a:pt x="42671" y="7238"/>
                  </a:lnTo>
                  <a:lnTo>
                    <a:pt x="100456" y="42037"/>
                  </a:lnTo>
                  <a:lnTo>
                    <a:pt x="97145" y="64347"/>
                  </a:lnTo>
                  <a:lnTo>
                    <a:pt x="89868" y="82883"/>
                  </a:lnTo>
                  <a:lnTo>
                    <a:pt x="78614" y="97633"/>
                  </a:lnTo>
                  <a:lnTo>
                    <a:pt x="63373" y="108584"/>
                  </a:lnTo>
                  <a:lnTo>
                    <a:pt x="5206" y="73913"/>
                  </a:lnTo>
                  <a:lnTo>
                    <a:pt x="3810" y="73406"/>
                  </a:lnTo>
                  <a:lnTo>
                    <a:pt x="17002" y="111942"/>
                  </a:lnTo>
                  <a:lnTo>
                    <a:pt x="69008" y="147947"/>
                  </a:lnTo>
                  <a:lnTo>
                    <a:pt x="104012" y="152019"/>
                  </a:lnTo>
                  <a:lnTo>
                    <a:pt x="120566" y="162159"/>
                  </a:lnTo>
                  <a:lnTo>
                    <a:pt x="138429" y="176180"/>
                  </a:lnTo>
                  <a:lnTo>
                    <a:pt x="157626" y="194059"/>
                  </a:lnTo>
                  <a:lnTo>
                    <a:pt x="178180" y="215772"/>
                  </a:lnTo>
                  <a:lnTo>
                    <a:pt x="260857" y="301751"/>
                  </a:lnTo>
                  <a:lnTo>
                    <a:pt x="285932" y="335006"/>
                  </a:lnTo>
                  <a:lnTo>
                    <a:pt x="296834" y="384760"/>
                  </a:lnTo>
                  <a:lnTo>
                    <a:pt x="315626" y="411083"/>
                  </a:lnTo>
                  <a:lnTo>
                    <a:pt x="348753" y="426428"/>
                  </a:lnTo>
                  <a:lnTo>
                    <a:pt x="396239" y="430783"/>
                  </a:lnTo>
                  <a:lnTo>
                    <a:pt x="401065" y="422656"/>
                  </a:lnTo>
                  <a:lnTo>
                    <a:pt x="343280" y="385444"/>
                  </a:lnTo>
                  <a:lnTo>
                    <a:pt x="346713" y="363918"/>
                  </a:lnTo>
                  <a:lnTo>
                    <a:pt x="354171" y="346011"/>
                  </a:lnTo>
                  <a:lnTo>
                    <a:pt x="365676" y="331723"/>
                  </a:lnTo>
                  <a:lnTo>
                    <a:pt x="381253" y="321056"/>
                  </a:lnTo>
                  <a:lnTo>
                    <a:pt x="433958" y="353313"/>
                  </a:lnTo>
                  <a:lnTo>
                    <a:pt x="435863" y="343662"/>
                  </a:lnTo>
                  <a:lnTo>
                    <a:pt x="420883" y="315344"/>
                  </a:lnTo>
                  <a:lnTo>
                    <a:pt x="399938" y="294766"/>
                  </a:lnTo>
                  <a:lnTo>
                    <a:pt x="373016" y="281904"/>
                  </a:lnTo>
                  <a:lnTo>
                    <a:pt x="340105" y="276732"/>
                  </a:lnTo>
                  <a:lnTo>
                    <a:pt x="329392" y="271067"/>
                  </a:lnTo>
                  <a:lnTo>
                    <a:pt x="292226" y="241045"/>
                  </a:lnTo>
                  <a:lnTo>
                    <a:pt x="178562" y="125094"/>
                  </a:lnTo>
                  <a:lnTo>
                    <a:pt x="151383" y="84962"/>
                  </a:lnTo>
                  <a:lnTo>
                    <a:pt x="147405" y="45505"/>
                  </a:lnTo>
                  <a:lnTo>
                    <a:pt x="128603" y="18192"/>
                  </a:lnTo>
                  <a:lnTo>
                    <a:pt x="94966" y="3024"/>
                  </a:lnTo>
                  <a:lnTo>
                    <a:pt x="46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89376" y="5484875"/>
              <a:ext cx="657225" cy="548640"/>
            </a:xfrm>
            <a:custGeom>
              <a:avLst/>
              <a:gdLst/>
              <a:ahLst/>
              <a:cxnLst/>
              <a:rect l="l" t="t" r="r" b="b"/>
              <a:pathLst>
                <a:path w="657225" h="548639">
                  <a:moveTo>
                    <a:pt x="656844" y="0"/>
                  </a:moveTo>
                  <a:lnTo>
                    <a:pt x="0" y="0"/>
                  </a:lnTo>
                  <a:lnTo>
                    <a:pt x="0" y="431444"/>
                  </a:lnTo>
                  <a:lnTo>
                    <a:pt x="266446" y="431444"/>
                  </a:lnTo>
                  <a:lnTo>
                    <a:pt x="266446" y="521957"/>
                  </a:lnTo>
                  <a:lnTo>
                    <a:pt x="174116" y="521957"/>
                  </a:lnTo>
                  <a:lnTo>
                    <a:pt x="170561" y="523735"/>
                  </a:lnTo>
                  <a:lnTo>
                    <a:pt x="168783" y="527291"/>
                  </a:lnTo>
                  <a:lnTo>
                    <a:pt x="167004" y="529069"/>
                  </a:lnTo>
                  <a:lnTo>
                    <a:pt x="165353" y="532625"/>
                  </a:lnTo>
                  <a:lnTo>
                    <a:pt x="165353" y="543306"/>
                  </a:lnTo>
                  <a:lnTo>
                    <a:pt x="170561" y="548640"/>
                  </a:lnTo>
                  <a:lnTo>
                    <a:pt x="480822" y="548640"/>
                  </a:lnTo>
                  <a:lnTo>
                    <a:pt x="487807" y="545084"/>
                  </a:lnTo>
                  <a:lnTo>
                    <a:pt x="489585" y="543306"/>
                  </a:lnTo>
                  <a:lnTo>
                    <a:pt x="491363" y="539750"/>
                  </a:lnTo>
                  <a:lnTo>
                    <a:pt x="491363" y="529069"/>
                  </a:lnTo>
                  <a:lnTo>
                    <a:pt x="484250" y="521957"/>
                  </a:lnTo>
                  <a:lnTo>
                    <a:pt x="388365" y="521957"/>
                  </a:lnTo>
                  <a:lnTo>
                    <a:pt x="388365" y="431444"/>
                  </a:lnTo>
                  <a:lnTo>
                    <a:pt x="656844" y="431444"/>
                  </a:lnTo>
                  <a:lnTo>
                    <a:pt x="656844" y="0"/>
                  </a:lnTo>
                  <a:close/>
                </a:path>
              </a:pathLst>
            </a:custGeom>
            <a:solidFill>
              <a:srgbClr val="585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10712" y="5509259"/>
              <a:ext cx="615950" cy="368935"/>
            </a:xfrm>
            <a:custGeom>
              <a:avLst/>
              <a:gdLst/>
              <a:ahLst/>
              <a:cxnLst/>
              <a:rect l="l" t="t" r="r" b="b"/>
              <a:pathLst>
                <a:path w="615950" h="368935">
                  <a:moveTo>
                    <a:pt x="615696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615696" y="368807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48327" y="5664707"/>
              <a:ext cx="178435" cy="192405"/>
            </a:xfrm>
            <a:custGeom>
              <a:avLst/>
              <a:gdLst/>
              <a:ahLst/>
              <a:cxnLst/>
              <a:rect l="l" t="t" r="r" b="b"/>
              <a:pathLst>
                <a:path w="178435" h="192404">
                  <a:moveTo>
                    <a:pt x="178308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178308" y="192024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3E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34612" y="5501639"/>
              <a:ext cx="203200" cy="518159"/>
            </a:xfrm>
            <a:custGeom>
              <a:avLst/>
              <a:gdLst/>
              <a:ahLst/>
              <a:cxnLst/>
              <a:rect l="l" t="t" r="r" b="b"/>
              <a:pathLst>
                <a:path w="203200" h="518160">
                  <a:moveTo>
                    <a:pt x="202691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02691" y="518160"/>
                  </a:lnTo>
                  <a:lnTo>
                    <a:pt x="202691" y="348488"/>
                  </a:lnTo>
                  <a:lnTo>
                    <a:pt x="100457" y="348488"/>
                  </a:lnTo>
                  <a:lnTo>
                    <a:pt x="93140" y="346927"/>
                  </a:lnTo>
                  <a:lnTo>
                    <a:pt x="87074" y="342692"/>
                  </a:lnTo>
                  <a:lnTo>
                    <a:pt x="82936" y="336448"/>
                  </a:lnTo>
                  <a:lnTo>
                    <a:pt x="81407" y="328866"/>
                  </a:lnTo>
                  <a:lnTo>
                    <a:pt x="82936" y="320256"/>
                  </a:lnTo>
                  <a:lnTo>
                    <a:pt x="87074" y="313485"/>
                  </a:lnTo>
                  <a:lnTo>
                    <a:pt x="93140" y="309055"/>
                  </a:lnTo>
                  <a:lnTo>
                    <a:pt x="100457" y="307467"/>
                  </a:lnTo>
                  <a:lnTo>
                    <a:pt x="202691" y="307467"/>
                  </a:lnTo>
                  <a:lnTo>
                    <a:pt x="202691" y="239458"/>
                  </a:lnTo>
                  <a:lnTo>
                    <a:pt x="19303" y="239458"/>
                  </a:lnTo>
                  <a:lnTo>
                    <a:pt x="19303" y="225183"/>
                  </a:lnTo>
                  <a:lnTo>
                    <a:pt x="202691" y="225183"/>
                  </a:lnTo>
                  <a:lnTo>
                    <a:pt x="202691" y="212699"/>
                  </a:lnTo>
                  <a:lnTo>
                    <a:pt x="19303" y="212699"/>
                  </a:lnTo>
                  <a:lnTo>
                    <a:pt x="19303" y="198437"/>
                  </a:lnTo>
                  <a:lnTo>
                    <a:pt x="202691" y="198437"/>
                  </a:lnTo>
                  <a:lnTo>
                    <a:pt x="202691" y="185953"/>
                  </a:lnTo>
                  <a:lnTo>
                    <a:pt x="19303" y="185953"/>
                  </a:lnTo>
                  <a:lnTo>
                    <a:pt x="19303" y="171678"/>
                  </a:lnTo>
                  <a:lnTo>
                    <a:pt x="202691" y="171678"/>
                  </a:lnTo>
                  <a:lnTo>
                    <a:pt x="202691" y="0"/>
                  </a:lnTo>
                  <a:close/>
                </a:path>
                <a:path w="203200" h="518160">
                  <a:moveTo>
                    <a:pt x="202691" y="307467"/>
                  </a:moveTo>
                  <a:lnTo>
                    <a:pt x="100457" y="307467"/>
                  </a:lnTo>
                  <a:lnTo>
                    <a:pt x="108801" y="309055"/>
                  </a:lnTo>
                  <a:lnTo>
                    <a:pt x="115395" y="313485"/>
                  </a:lnTo>
                  <a:lnTo>
                    <a:pt x="119727" y="320256"/>
                  </a:lnTo>
                  <a:lnTo>
                    <a:pt x="121285" y="328866"/>
                  </a:lnTo>
                  <a:lnTo>
                    <a:pt x="119727" y="336448"/>
                  </a:lnTo>
                  <a:lnTo>
                    <a:pt x="115395" y="342692"/>
                  </a:lnTo>
                  <a:lnTo>
                    <a:pt x="108801" y="346927"/>
                  </a:lnTo>
                  <a:lnTo>
                    <a:pt x="100457" y="348488"/>
                  </a:lnTo>
                  <a:lnTo>
                    <a:pt x="202691" y="348488"/>
                  </a:lnTo>
                  <a:lnTo>
                    <a:pt x="202691" y="307467"/>
                  </a:lnTo>
                  <a:close/>
                </a:path>
                <a:path w="203200" h="518160">
                  <a:moveTo>
                    <a:pt x="202691" y="225183"/>
                  </a:moveTo>
                  <a:lnTo>
                    <a:pt x="183641" y="225183"/>
                  </a:lnTo>
                  <a:lnTo>
                    <a:pt x="183641" y="239458"/>
                  </a:lnTo>
                  <a:lnTo>
                    <a:pt x="202691" y="239458"/>
                  </a:lnTo>
                  <a:lnTo>
                    <a:pt x="202691" y="225183"/>
                  </a:lnTo>
                  <a:close/>
                </a:path>
                <a:path w="203200" h="518160">
                  <a:moveTo>
                    <a:pt x="202691" y="198437"/>
                  </a:moveTo>
                  <a:lnTo>
                    <a:pt x="183641" y="198437"/>
                  </a:lnTo>
                  <a:lnTo>
                    <a:pt x="183641" y="212699"/>
                  </a:lnTo>
                  <a:lnTo>
                    <a:pt x="202691" y="212699"/>
                  </a:lnTo>
                  <a:lnTo>
                    <a:pt x="202691" y="198437"/>
                  </a:lnTo>
                  <a:close/>
                </a:path>
                <a:path w="203200" h="518160">
                  <a:moveTo>
                    <a:pt x="202691" y="171678"/>
                  </a:moveTo>
                  <a:lnTo>
                    <a:pt x="183641" y="171678"/>
                  </a:lnTo>
                  <a:lnTo>
                    <a:pt x="183641" y="185953"/>
                  </a:lnTo>
                  <a:lnTo>
                    <a:pt x="202691" y="185953"/>
                  </a:lnTo>
                  <a:lnTo>
                    <a:pt x="202691" y="171678"/>
                  </a:lnTo>
                  <a:close/>
                </a:path>
              </a:pathLst>
            </a:custGeom>
            <a:solidFill>
              <a:srgbClr val="A4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10228" y="5480049"/>
              <a:ext cx="248920" cy="553720"/>
            </a:xfrm>
            <a:custGeom>
              <a:avLst/>
              <a:gdLst/>
              <a:ahLst/>
              <a:cxnLst/>
              <a:rect l="l" t="t" r="r" b="b"/>
              <a:pathLst>
                <a:path w="248920" h="553720">
                  <a:moveTo>
                    <a:pt x="248412" y="0"/>
                  </a:moveTo>
                  <a:lnTo>
                    <a:pt x="0" y="0"/>
                  </a:lnTo>
                  <a:lnTo>
                    <a:pt x="0" y="52070"/>
                  </a:lnTo>
                  <a:lnTo>
                    <a:pt x="0" y="66040"/>
                  </a:lnTo>
                  <a:lnTo>
                    <a:pt x="0" y="553720"/>
                  </a:lnTo>
                  <a:lnTo>
                    <a:pt x="248412" y="553720"/>
                  </a:lnTo>
                  <a:lnTo>
                    <a:pt x="248412" y="66040"/>
                  </a:lnTo>
                  <a:lnTo>
                    <a:pt x="227838" y="66040"/>
                  </a:lnTo>
                  <a:lnTo>
                    <a:pt x="227838" y="107950"/>
                  </a:lnTo>
                  <a:lnTo>
                    <a:pt x="227838" y="121920"/>
                  </a:lnTo>
                  <a:lnTo>
                    <a:pt x="227838" y="165100"/>
                  </a:lnTo>
                  <a:lnTo>
                    <a:pt x="227838" y="527050"/>
                  </a:lnTo>
                  <a:lnTo>
                    <a:pt x="22606" y="527050"/>
                  </a:lnTo>
                  <a:lnTo>
                    <a:pt x="22606" y="165100"/>
                  </a:lnTo>
                  <a:lnTo>
                    <a:pt x="227838" y="165100"/>
                  </a:lnTo>
                  <a:lnTo>
                    <a:pt x="227838" y="121920"/>
                  </a:lnTo>
                  <a:lnTo>
                    <a:pt x="22606" y="121920"/>
                  </a:lnTo>
                  <a:lnTo>
                    <a:pt x="22606" y="107950"/>
                  </a:lnTo>
                  <a:lnTo>
                    <a:pt x="227838" y="107950"/>
                  </a:lnTo>
                  <a:lnTo>
                    <a:pt x="227838" y="66040"/>
                  </a:lnTo>
                  <a:lnTo>
                    <a:pt x="22606" y="66040"/>
                  </a:lnTo>
                  <a:lnTo>
                    <a:pt x="22606" y="52070"/>
                  </a:lnTo>
                  <a:lnTo>
                    <a:pt x="227838" y="52070"/>
                  </a:lnTo>
                  <a:lnTo>
                    <a:pt x="227838" y="65786"/>
                  </a:lnTo>
                  <a:lnTo>
                    <a:pt x="248412" y="65786"/>
                  </a:lnTo>
                  <a:lnTo>
                    <a:pt x="248412" y="52070"/>
                  </a:lnTo>
                  <a:lnTo>
                    <a:pt x="248412" y="51435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3E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224527" y="5873495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16637" y="0"/>
                  </a:moveTo>
                  <a:lnTo>
                    <a:pt x="4699" y="0"/>
                  </a:lnTo>
                  <a:lnTo>
                    <a:pt x="0" y="4114"/>
                  </a:lnTo>
                  <a:lnTo>
                    <a:pt x="0" y="9143"/>
                  </a:lnTo>
                  <a:lnTo>
                    <a:pt x="0" y="14173"/>
                  </a:lnTo>
                  <a:lnTo>
                    <a:pt x="4699" y="18287"/>
                  </a:lnTo>
                  <a:lnTo>
                    <a:pt x="16637" y="18287"/>
                  </a:lnTo>
                  <a:lnTo>
                    <a:pt x="21336" y="14173"/>
                  </a:lnTo>
                  <a:lnTo>
                    <a:pt x="21336" y="4114"/>
                  </a:lnTo>
                  <a:lnTo>
                    <a:pt x="16637" y="0"/>
                  </a:lnTo>
                  <a:close/>
                </a:path>
              </a:pathLst>
            </a:custGeom>
            <a:solidFill>
              <a:srgbClr val="BE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24527" y="5873495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16637" y="0"/>
                  </a:moveTo>
                  <a:lnTo>
                    <a:pt x="4699" y="0"/>
                  </a:lnTo>
                  <a:lnTo>
                    <a:pt x="0" y="4114"/>
                  </a:lnTo>
                  <a:lnTo>
                    <a:pt x="0" y="9143"/>
                  </a:lnTo>
                  <a:lnTo>
                    <a:pt x="0" y="14173"/>
                  </a:lnTo>
                  <a:lnTo>
                    <a:pt x="4699" y="18287"/>
                  </a:lnTo>
                  <a:lnTo>
                    <a:pt x="16637" y="18287"/>
                  </a:lnTo>
                  <a:lnTo>
                    <a:pt x="21336" y="14173"/>
                  </a:lnTo>
                  <a:lnTo>
                    <a:pt x="21336" y="4114"/>
                  </a:lnTo>
                  <a:lnTo>
                    <a:pt x="16637" y="0"/>
                  </a:lnTo>
                  <a:close/>
                </a:path>
              </a:pathLst>
            </a:custGeom>
            <a:solidFill>
              <a:srgbClr val="CE6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712208" y="4831079"/>
            <a:ext cx="1961514" cy="326390"/>
          </a:xfrm>
          <a:prstGeom prst="rect">
            <a:avLst/>
          </a:prstGeom>
          <a:solidFill>
            <a:srgbClr val="EFAD43"/>
          </a:solidFill>
          <a:ln w="12700">
            <a:solidFill>
              <a:srgbClr val="13126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63575">
              <a:lnSpc>
                <a:spcPct val="100000"/>
              </a:lnSpc>
              <a:spcBef>
                <a:spcPts val="315"/>
              </a:spcBef>
            </a:pPr>
            <a:r>
              <a:rPr sz="1400" spc="-10" dirty="0">
                <a:solidFill>
                  <a:srgbClr val="13126C"/>
                </a:solidFill>
                <a:latin typeface="Calibri"/>
                <a:cs typeface="Calibri"/>
              </a:rPr>
              <a:t>Compute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12208" y="5289803"/>
            <a:ext cx="1961514" cy="326390"/>
          </a:xfrm>
          <a:prstGeom prst="rect">
            <a:avLst/>
          </a:prstGeom>
          <a:solidFill>
            <a:srgbClr val="EFAD43"/>
          </a:solidFill>
          <a:ln w="12700">
            <a:solidFill>
              <a:srgbClr val="13126C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254"/>
              </a:spcBef>
            </a:pPr>
            <a:r>
              <a:rPr sz="1400" spc="-10" dirty="0">
                <a:solidFill>
                  <a:srgbClr val="13126C"/>
                </a:solidFill>
                <a:latin typeface="Calibri"/>
                <a:cs typeface="Calibri"/>
              </a:rPr>
              <a:t>Storage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12208" y="5733288"/>
            <a:ext cx="1961514" cy="326390"/>
          </a:xfrm>
          <a:prstGeom prst="rect">
            <a:avLst/>
          </a:prstGeom>
          <a:solidFill>
            <a:srgbClr val="EFAD43"/>
          </a:solidFill>
          <a:ln w="12700">
            <a:solidFill>
              <a:srgbClr val="13126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6670" algn="ctr">
              <a:lnSpc>
                <a:spcPct val="100000"/>
              </a:lnSpc>
              <a:spcBef>
                <a:spcPts val="320"/>
              </a:spcBef>
            </a:pPr>
            <a:r>
              <a:rPr sz="1400" spc="-10" dirty="0">
                <a:solidFill>
                  <a:srgbClr val="13126C"/>
                </a:solidFill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12208" y="4177284"/>
            <a:ext cx="1961514" cy="326390"/>
          </a:xfrm>
          <a:prstGeom prst="rect">
            <a:avLst/>
          </a:prstGeom>
          <a:solidFill>
            <a:srgbClr val="4DA3D9"/>
          </a:solidFill>
          <a:ln w="12700">
            <a:solidFill>
              <a:srgbClr val="E9E8D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1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712208" y="3724655"/>
            <a:ext cx="1961514" cy="326390"/>
          </a:xfrm>
          <a:prstGeom prst="rect">
            <a:avLst/>
          </a:prstGeom>
          <a:solidFill>
            <a:srgbClr val="4DA3D9"/>
          </a:solidFill>
          <a:ln w="12700">
            <a:solidFill>
              <a:srgbClr val="E9E8D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Pools</a:t>
            </a:r>
            <a:r>
              <a:rPr sz="1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12208" y="3272028"/>
            <a:ext cx="1961514" cy="326390"/>
          </a:xfrm>
          <a:prstGeom prst="rect">
            <a:avLst/>
          </a:prstGeom>
          <a:solidFill>
            <a:srgbClr val="4DA3D9"/>
          </a:solidFill>
          <a:ln w="12700">
            <a:solidFill>
              <a:srgbClr val="E9E8D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355"/>
              </a:spcBef>
            </a:pP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712208" y="2609088"/>
            <a:ext cx="1961514" cy="326390"/>
          </a:xfrm>
          <a:prstGeom prst="rect">
            <a:avLst/>
          </a:prstGeom>
          <a:solidFill>
            <a:srgbClr val="131C36"/>
          </a:solidFill>
          <a:ln w="12700">
            <a:solidFill>
              <a:srgbClr val="E9E8D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485775">
              <a:lnSpc>
                <a:spcPct val="100000"/>
              </a:lnSpc>
              <a:spcBef>
                <a:spcPts val="35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12208" y="2179320"/>
            <a:ext cx="1961514" cy="326390"/>
          </a:xfrm>
          <a:prstGeom prst="rect">
            <a:avLst/>
          </a:prstGeom>
          <a:solidFill>
            <a:srgbClr val="131C36"/>
          </a:solidFill>
          <a:ln w="12700">
            <a:solidFill>
              <a:srgbClr val="E9E8DE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359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Self-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Portal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712208" y="1751076"/>
            <a:ext cx="1961514" cy="326390"/>
          </a:xfrm>
          <a:prstGeom prst="rect">
            <a:avLst/>
          </a:prstGeom>
          <a:solidFill>
            <a:srgbClr val="131C36"/>
          </a:solidFill>
          <a:ln w="12700">
            <a:solidFill>
              <a:srgbClr val="E9E8D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35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Catalog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972300" y="3238500"/>
            <a:ext cx="1798320" cy="696595"/>
          </a:xfrm>
          <a:prstGeom prst="rect">
            <a:avLst/>
          </a:prstGeom>
          <a:solidFill>
            <a:srgbClr val="434690"/>
          </a:solidFill>
          <a:ln w="12700">
            <a:solidFill>
              <a:srgbClr val="E9E8DE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Fault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Tolerance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2571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Disaster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72300" y="4261103"/>
            <a:ext cx="1798320" cy="695325"/>
          </a:xfrm>
          <a:prstGeom prst="rect">
            <a:avLst/>
          </a:prstGeom>
          <a:solidFill>
            <a:srgbClr val="434690"/>
          </a:solidFill>
          <a:ln w="12700">
            <a:solidFill>
              <a:srgbClr val="E9E8DE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623570" marR="549910" indent="-6731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&amp;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Restore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72300" y="5372100"/>
            <a:ext cx="1798320" cy="696595"/>
          </a:xfrm>
          <a:prstGeom prst="rect">
            <a:avLst/>
          </a:prstGeom>
          <a:solidFill>
            <a:srgbClr val="434690"/>
          </a:solidFill>
          <a:ln w="12700">
            <a:solidFill>
              <a:srgbClr val="E9E8DE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49847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Replication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997695" y="4261103"/>
            <a:ext cx="1800225" cy="695325"/>
          </a:xfrm>
          <a:prstGeom prst="rect">
            <a:avLst/>
          </a:prstGeom>
          <a:solidFill>
            <a:srgbClr val="DA5735"/>
          </a:solidFill>
          <a:ln w="12700">
            <a:solidFill>
              <a:srgbClr val="E9E8DE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Enhanced</a:t>
            </a:r>
            <a:endParaRPr sz="1400">
              <a:latin typeface="Calibri"/>
              <a:cs typeface="Calibri"/>
            </a:endParaRPr>
          </a:p>
          <a:p>
            <a:pPr marL="55943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Guidance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997695" y="3238500"/>
            <a:ext cx="1800225" cy="696595"/>
          </a:xfrm>
          <a:prstGeom prst="rect">
            <a:avLst/>
          </a:prstGeom>
          <a:solidFill>
            <a:srgbClr val="DA5735"/>
          </a:solidFill>
          <a:ln w="12700">
            <a:solidFill>
              <a:srgbClr val="E9E8D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Built-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Controls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997695" y="5384291"/>
            <a:ext cx="1800225" cy="696595"/>
          </a:xfrm>
          <a:prstGeom prst="rect">
            <a:avLst/>
          </a:prstGeom>
          <a:solidFill>
            <a:srgbClr val="DA5735"/>
          </a:solidFill>
          <a:ln w="12700">
            <a:solidFill>
              <a:srgbClr val="E9E8DE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82600">
              <a:lnSpc>
                <a:spcPct val="100000"/>
              </a:lnSpc>
              <a:spcBef>
                <a:spcPts val="97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Mapping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400">
              <a:latin typeface="Calibri"/>
              <a:cs typeface="Calibri"/>
            </a:endParaRPr>
          </a:p>
          <a:p>
            <a:pPr marL="47942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Regulations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724" y="512952"/>
              <a:ext cx="2261743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724" y="1116457"/>
              <a:ext cx="3199130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724" y="1719656"/>
              <a:ext cx="2603881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724" y="2323845"/>
              <a:ext cx="2592705" cy="5577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763" y="3218688"/>
              <a:ext cx="1917192" cy="19171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56684" y="115646"/>
            <a:ext cx="4445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CDN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uses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Edge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Computing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56684" y="1121181"/>
            <a:ext cx="7649209" cy="459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814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CDN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highly-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distributed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reduces delays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loading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web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page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content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reduces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distance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around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world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Without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CDN,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origin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would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respond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every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request,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resulting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substantial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traffic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origin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subsequent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load</a:t>
            </a:r>
            <a:endParaRPr sz="2200">
              <a:latin typeface="Calibri"/>
              <a:cs typeface="Calibri"/>
            </a:endParaRPr>
          </a:p>
          <a:p>
            <a:pPr marL="355600" marR="483870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responding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requests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modern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edge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elastic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caching,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CDN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offloads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traffic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from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content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metro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edge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locations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Examples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Cloudflare,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Akamai,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Fastly,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CloudFront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6684" y="115646"/>
            <a:ext cx="43491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latin typeface="Calibri"/>
                <a:cs typeface="Calibri"/>
              </a:rPr>
              <a:t>Demonstration:</a:t>
            </a:r>
            <a:r>
              <a:rPr b="1" i="1" spc="-150" dirty="0">
                <a:latin typeface="Calibri"/>
                <a:cs typeface="Calibri"/>
              </a:rPr>
              <a:t> </a:t>
            </a:r>
            <a:r>
              <a:rPr b="1" i="1" spc="-10" dirty="0">
                <a:latin typeface="Calibri"/>
                <a:cs typeface="Calibri"/>
              </a:rPr>
              <a:t>AWS</a:t>
            </a:r>
            <a:r>
              <a:rPr b="1" i="1" spc="-120" dirty="0">
                <a:latin typeface="Calibri"/>
                <a:cs typeface="Calibri"/>
              </a:rPr>
              <a:t> </a:t>
            </a:r>
            <a:r>
              <a:rPr b="1" i="1" spc="-25" dirty="0">
                <a:latin typeface="Calibri"/>
                <a:cs typeface="Calibri"/>
              </a:rPr>
              <a:t>IAM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5344" y="1124737"/>
            <a:ext cx="8074928" cy="383920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386959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701" y="986790"/>
            <a:ext cx="452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4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federated</a:t>
            </a:r>
            <a:r>
              <a:rPr sz="24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1602714"/>
            <a:ext cx="5118735" cy="456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51484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identities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across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different organizations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sign-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organizations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endParaRPr sz="2000">
              <a:latin typeface="Calibri"/>
              <a:cs typeface="Calibri"/>
            </a:endParaRPr>
          </a:p>
          <a:p>
            <a:pPr marL="299085" marR="80645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Web-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of-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trust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each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member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federation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approves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each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member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third-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party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identifier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relies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4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trusted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third-party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55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popular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identifier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combined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16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like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key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outsourced</a:t>
            </a:r>
            <a:r>
              <a:rPr sz="16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Broker</a:t>
            </a:r>
            <a:endParaRPr sz="1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(CASB)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16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(MSSP)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013956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1139952"/>
            <a:ext cx="10558272" cy="524515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794126"/>
              <a:ext cx="2419477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449828" y="913282"/>
            <a:ext cx="8216265" cy="36106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Assertion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Markup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Language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SAML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XML-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open-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source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SSO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SAML</a:t>
            </a:r>
            <a:r>
              <a:rPr sz="22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many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SSO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connections</a:t>
            </a:r>
            <a:r>
              <a:rPr sz="2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thousands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large enterprises,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government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agencies,</a:t>
            </a:r>
            <a:r>
              <a:rPr sz="22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131C36"/>
                </a:solidFill>
                <a:latin typeface="Calibri"/>
                <a:cs typeface="Calibri"/>
              </a:rPr>
              <a:t>that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communicate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Internet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advantage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SAML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open-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source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interoperability</a:t>
            </a:r>
            <a:endParaRPr sz="2200">
              <a:latin typeface="Calibri"/>
              <a:cs typeface="Calibri"/>
            </a:endParaRPr>
          </a:p>
          <a:p>
            <a:pPr marL="355600" marR="123825" indent="-342900">
              <a:lnSpc>
                <a:spcPct val="1101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large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companies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now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require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SAML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Internet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SSO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SaaS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external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ISPs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2915285" cy="803910"/>
            <a:chOff x="0" y="288559"/>
            <a:chExt cx="291528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2419477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1440180"/>
            <a:ext cx="11382756" cy="516940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087" y="715009"/>
              <a:ext cx="2039493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1659635"/>
              <a:ext cx="2383536" cy="16306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449828" y="1039774"/>
            <a:ext cx="8277225" cy="459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114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OAuth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2.0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open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authorization</a:t>
            </a:r>
            <a:r>
              <a:rPr sz="22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framework</a:t>
            </a:r>
            <a:r>
              <a:rPr sz="22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third-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party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get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limited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HTTP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Developers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OAuth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publish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interact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safe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manner</a:t>
            </a:r>
            <a:endParaRPr sz="2200">
              <a:latin typeface="Calibri"/>
              <a:cs typeface="Calibri"/>
            </a:endParaRPr>
          </a:p>
          <a:p>
            <a:pPr marL="355600" marR="38227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developers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OAuth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store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give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delegated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endParaRPr sz="2200">
              <a:latin typeface="Calibri"/>
              <a:cs typeface="Calibri"/>
            </a:endParaRPr>
          </a:p>
          <a:p>
            <a:pPr marL="355600" marR="320675" indent="-342900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OAuth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designed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work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HTTP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basically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access tokens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issued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third-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party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clients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authorization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server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approval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owner</a:t>
            </a:r>
            <a:endParaRPr sz="2200">
              <a:latin typeface="Calibri"/>
              <a:cs typeface="Calibri"/>
            </a:endParaRPr>
          </a:p>
          <a:p>
            <a:pPr marL="355600" marR="42672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third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party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token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protected resources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offered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26869"/>
              <a:ext cx="2132203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730068"/>
              <a:ext cx="2247138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460750"/>
              <a:ext cx="1756664" cy="5577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56684" y="115646"/>
            <a:ext cx="48304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Often</a:t>
            </a:r>
            <a:r>
              <a:rPr spc="-50" dirty="0"/>
              <a:t> </a:t>
            </a:r>
            <a:r>
              <a:rPr dirty="0"/>
              <a:t>combined</a:t>
            </a:r>
            <a:r>
              <a:rPr spc="-4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OAUTH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56684" y="1121181"/>
            <a:ext cx="7218045" cy="311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813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OpenID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Connect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1.0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basic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top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OAuth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2.0</a:t>
            </a:r>
            <a:r>
              <a:rPr sz="22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protocol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verifies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end-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authorization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  <a:p>
            <a:pPr marL="355600" marR="33337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get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basic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profile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about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interoperable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REST-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like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methodology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Supports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web-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mobile,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JavaScript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clients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OpenID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extensible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functionality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added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1744293"/>
            <a:ext cx="6703695" cy="4702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Ensures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credentials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prompt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them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credentials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when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request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 marL="812800" marR="168910" lvl="1" indent="-34290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want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seamless SSO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certain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assets,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but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organizations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want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further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verify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identities before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grant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anything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endParaRPr sz="2000">
              <a:latin typeface="Calibri"/>
              <a:cs typeface="Calibri"/>
            </a:endParaRPr>
          </a:p>
          <a:p>
            <a:pPr marL="812800" marR="288290" lvl="1" indent="-34290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Employees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occasional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would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cause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damage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exposed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You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want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deploy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membership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limits</a:t>
            </a:r>
            <a:endParaRPr sz="20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complete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your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paying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  <a:p>
            <a:pPr marL="355600" marR="4381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Step-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authentication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enables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you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easy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another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59323" y="445897"/>
            <a:ext cx="3439160" cy="934719"/>
            <a:chOff x="5259323" y="445897"/>
            <a:chExt cx="3439160" cy="93471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9323" y="445897"/>
              <a:ext cx="1223010" cy="495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7731" y="445897"/>
              <a:ext cx="307847" cy="495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1655" y="445897"/>
              <a:ext cx="896518" cy="495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9323" y="884504"/>
              <a:ext cx="3439160" cy="49560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05271" y="2522820"/>
            <a:ext cx="1961514" cy="1955800"/>
            <a:chOff x="1105271" y="2522820"/>
            <a:chExt cx="1961514" cy="1955800"/>
          </a:xfrm>
        </p:grpSpPr>
        <p:sp>
          <p:nvSpPr>
            <p:cNvPr id="14" name="object 14"/>
            <p:cNvSpPr/>
            <p:nvPr/>
          </p:nvSpPr>
          <p:spPr>
            <a:xfrm>
              <a:off x="1123175" y="2534503"/>
              <a:ext cx="1924050" cy="1925320"/>
            </a:xfrm>
            <a:custGeom>
              <a:avLst/>
              <a:gdLst/>
              <a:ahLst/>
              <a:cxnLst/>
              <a:rect l="l" t="t" r="r" b="b"/>
              <a:pathLst>
                <a:path w="1924050" h="1925320">
                  <a:moveTo>
                    <a:pt x="962380" y="0"/>
                  </a:moveTo>
                  <a:lnTo>
                    <a:pt x="909901" y="1262"/>
                  </a:lnTo>
                  <a:lnTo>
                    <a:pt x="858404" y="5047"/>
                  </a:lnTo>
                  <a:lnTo>
                    <a:pt x="807898" y="11351"/>
                  </a:lnTo>
                  <a:lnTo>
                    <a:pt x="758391" y="20169"/>
                  </a:lnTo>
                  <a:lnTo>
                    <a:pt x="709890" y="31498"/>
                  </a:lnTo>
                  <a:lnTo>
                    <a:pt x="662404" y="45333"/>
                  </a:lnTo>
                  <a:lnTo>
                    <a:pt x="615940" y="61671"/>
                  </a:lnTo>
                  <a:lnTo>
                    <a:pt x="570507" y="80508"/>
                  </a:lnTo>
                  <a:lnTo>
                    <a:pt x="526113" y="101840"/>
                  </a:lnTo>
                  <a:lnTo>
                    <a:pt x="482765" y="125662"/>
                  </a:lnTo>
                  <a:lnTo>
                    <a:pt x="440471" y="151971"/>
                  </a:lnTo>
                  <a:lnTo>
                    <a:pt x="399240" y="180762"/>
                  </a:lnTo>
                  <a:lnTo>
                    <a:pt x="359079" y="212032"/>
                  </a:lnTo>
                  <a:lnTo>
                    <a:pt x="319996" y="245778"/>
                  </a:lnTo>
                  <a:lnTo>
                    <a:pt x="281999" y="281994"/>
                  </a:lnTo>
                  <a:lnTo>
                    <a:pt x="245783" y="319999"/>
                  </a:lnTo>
                  <a:lnTo>
                    <a:pt x="212037" y="359106"/>
                  </a:lnTo>
                  <a:lnTo>
                    <a:pt x="180766" y="399303"/>
                  </a:lnTo>
                  <a:lnTo>
                    <a:pt x="151974" y="440579"/>
                  </a:lnTo>
                  <a:lnTo>
                    <a:pt x="125664" y="482920"/>
                  </a:lnTo>
                  <a:lnTo>
                    <a:pt x="101842" y="526317"/>
                  </a:lnTo>
                  <a:lnTo>
                    <a:pt x="80510" y="570755"/>
                  </a:lnTo>
                  <a:lnTo>
                    <a:pt x="61673" y="616225"/>
                  </a:lnTo>
                  <a:lnTo>
                    <a:pt x="45334" y="662712"/>
                  </a:lnTo>
                  <a:lnTo>
                    <a:pt x="31499" y="710207"/>
                  </a:lnTo>
                  <a:lnTo>
                    <a:pt x="20170" y="758696"/>
                  </a:lnTo>
                  <a:lnTo>
                    <a:pt x="11351" y="808167"/>
                  </a:lnTo>
                  <a:lnTo>
                    <a:pt x="5047" y="858610"/>
                  </a:lnTo>
                  <a:lnTo>
                    <a:pt x="1262" y="910012"/>
                  </a:lnTo>
                  <a:lnTo>
                    <a:pt x="0" y="962360"/>
                  </a:lnTo>
                  <a:lnTo>
                    <a:pt x="1182" y="1012982"/>
                  </a:lnTo>
                  <a:lnTo>
                    <a:pt x="4721" y="1062703"/>
                  </a:lnTo>
                  <a:lnTo>
                    <a:pt x="10608" y="1111509"/>
                  </a:lnTo>
                  <a:lnTo>
                    <a:pt x="18832" y="1159387"/>
                  </a:lnTo>
                  <a:lnTo>
                    <a:pt x="29384" y="1206323"/>
                  </a:lnTo>
                  <a:lnTo>
                    <a:pt x="42253" y="1252304"/>
                  </a:lnTo>
                  <a:lnTo>
                    <a:pt x="57428" y="1297317"/>
                  </a:lnTo>
                  <a:lnTo>
                    <a:pt x="74901" y="1341347"/>
                  </a:lnTo>
                  <a:lnTo>
                    <a:pt x="94660" y="1384382"/>
                  </a:lnTo>
                  <a:lnTo>
                    <a:pt x="116697" y="1426409"/>
                  </a:lnTo>
                  <a:lnTo>
                    <a:pt x="140999" y="1467413"/>
                  </a:lnTo>
                  <a:lnTo>
                    <a:pt x="187475" y="1534659"/>
                  </a:lnTo>
                  <a:lnTo>
                    <a:pt x="241247" y="1600390"/>
                  </a:lnTo>
                  <a:lnTo>
                    <a:pt x="281999" y="1643472"/>
                  </a:lnTo>
                  <a:lnTo>
                    <a:pt x="316908" y="1676864"/>
                  </a:lnTo>
                  <a:lnTo>
                    <a:pt x="352675" y="1708107"/>
                  </a:lnTo>
                  <a:lnTo>
                    <a:pt x="389267" y="1737202"/>
                  </a:lnTo>
                  <a:lnTo>
                    <a:pt x="426646" y="1764148"/>
                  </a:lnTo>
                  <a:lnTo>
                    <a:pt x="464777" y="1788946"/>
                  </a:lnTo>
                  <a:lnTo>
                    <a:pt x="549825" y="1835199"/>
                  </a:lnTo>
                  <a:lnTo>
                    <a:pt x="597202" y="1855966"/>
                  </a:lnTo>
                  <a:lnTo>
                    <a:pt x="645865" y="1874050"/>
                  </a:lnTo>
                  <a:lnTo>
                    <a:pt x="695769" y="1889423"/>
                  </a:lnTo>
                  <a:lnTo>
                    <a:pt x="746870" y="1902060"/>
                  </a:lnTo>
                  <a:lnTo>
                    <a:pt x="799126" y="1911935"/>
                  </a:lnTo>
                  <a:lnTo>
                    <a:pt x="852492" y="1919020"/>
                  </a:lnTo>
                  <a:lnTo>
                    <a:pt x="906925" y="1923291"/>
                  </a:lnTo>
                  <a:lnTo>
                    <a:pt x="962380" y="1924720"/>
                  </a:lnTo>
                  <a:lnTo>
                    <a:pt x="1014860" y="1923458"/>
                  </a:lnTo>
                  <a:lnTo>
                    <a:pt x="1066355" y="1919673"/>
                  </a:lnTo>
                  <a:lnTo>
                    <a:pt x="1116857" y="1913369"/>
                  </a:lnTo>
                  <a:lnTo>
                    <a:pt x="1166356" y="1904551"/>
                  </a:lnTo>
                  <a:lnTo>
                    <a:pt x="1214843" y="1893222"/>
                  </a:lnTo>
                  <a:lnTo>
                    <a:pt x="1262309" y="1879387"/>
                  </a:lnTo>
                  <a:lnTo>
                    <a:pt x="1308744" y="1863048"/>
                  </a:lnTo>
                  <a:lnTo>
                    <a:pt x="1354140" y="1844212"/>
                  </a:lnTo>
                  <a:lnTo>
                    <a:pt x="1398486" y="1822880"/>
                  </a:lnTo>
                  <a:lnTo>
                    <a:pt x="1441775" y="1799058"/>
                  </a:lnTo>
                  <a:lnTo>
                    <a:pt x="1483995" y="1772749"/>
                  </a:lnTo>
                  <a:lnTo>
                    <a:pt x="1525139" y="1743958"/>
                  </a:lnTo>
                  <a:lnTo>
                    <a:pt x="1565196" y="1712687"/>
                  </a:lnTo>
                  <a:lnTo>
                    <a:pt x="1604158" y="1678942"/>
                  </a:lnTo>
                  <a:lnTo>
                    <a:pt x="1642015" y="1642726"/>
                  </a:lnTo>
                  <a:lnTo>
                    <a:pt x="1678232" y="1604731"/>
                  </a:lnTo>
                  <a:lnTo>
                    <a:pt x="1711978" y="1565649"/>
                  </a:lnTo>
                  <a:lnTo>
                    <a:pt x="1743248" y="1525489"/>
                  </a:lnTo>
                  <a:lnTo>
                    <a:pt x="1772041" y="1484258"/>
                  </a:lnTo>
                  <a:lnTo>
                    <a:pt x="1798350" y="1441965"/>
                  </a:lnTo>
                  <a:lnTo>
                    <a:pt x="1822173" y="1398618"/>
                  </a:lnTo>
                  <a:lnTo>
                    <a:pt x="1843505" y="1354225"/>
                  </a:lnTo>
                  <a:lnTo>
                    <a:pt x="1862342" y="1308793"/>
                  </a:lnTo>
                  <a:lnTo>
                    <a:pt x="1878680" y="1262330"/>
                  </a:lnTo>
                  <a:lnTo>
                    <a:pt x="1892516" y="1214845"/>
                  </a:lnTo>
                  <a:lnTo>
                    <a:pt x="1903845" y="1166345"/>
                  </a:lnTo>
                  <a:lnTo>
                    <a:pt x="1912663" y="1116839"/>
                  </a:lnTo>
                  <a:lnTo>
                    <a:pt x="1918967" y="1066334"/>
                  </a:lnTo>
                  <a:lnTo>
                    <a:pt x="1922752" y="1014838"/>
                  </a:lnTo>
                  <a:lnTo>
                    <a:pt x="1924015" y="962360"/>
                  </a:lnTo>
                  <a:lnTo>
                    <a:pt x="1922795" y="910722"/>
                  </a:lnTo>
                  <a:lnTo>
                    <a:pt x="1919136" y="859992"/>
                  </a:lnTo>
                  <a:lnTo>
                    <a:pt x="1913043" y="810190"/>
                  </a:lnTo>
                  <a:lnTo>
                    <a:pt x="1904518" y="761336"/>
                  </a:lnTo>
                  <a:lnTo>
                    <a:pt x="1893566" y="713451"/>
                  </a:lnTo>
                  <a:lnTo>
                    <a:pt x="1880188" y="666554"/>
                  </a:lnTo>
                  <a:lnTo>
                    <a:pt x="1864389" y="620667"/>
                  </a:lnTo>
                  <a:lnTo>
                    <a:pt x="1846172" y="575808"/>
                  </a:lnTo>
                  <a:lnTo>
                    <a:pt x="1825540" y="531999"/>
                  </a:lnTo>
                  <a:lnTo>
                    <a:pt x="1802498" y="489259"/>
                  </a:lnTo>
                  <a:lnTo>
                    <a:pt x="1777047" y="447609"/>
                  </a:lnTo>
                  <a:lnTo>
                    <a:pt x="1729627" y="380782"/>
                  </a:lnTo>
                  <a:lnTo>
                    <a:pt x="1696056" y="339378"/>
                  </a:lnTo>
                  <a:lnTo>
                    <a:pt x="1661365" y="301029"/>
                  </a:lnTo>
                  <a:lnTo>
                    <a:pt x="1604894" y="245778"/>
                  </a:lnTo>
                  <a:lnTo>
                    <a:pt x="1565906" y="212032"/>
                  </a:lnTo>
                  <a:lnTo>
                    <a:pt x="1525807" y="180762"/>
                  </a:lnTo>
                  <a:lnTo>
                    <a:pt x="1484610" y="151971"/>
                  </a:lnTo>
                  <a:lnTo>
                    <a:pt x="1442327" y="125662"/>
                  </a:lnTo>
                  <a:lnTo>
                    <a:pt x="1398970" y="101840"/>
                  </a:lnTo>
                  <a:lnTo>
                    <a:pt x="1354550" y="80508"/>
                  </a:lnTo>
                  <a:lnTo>
                    <a:pt x="1309080" y="61671"/>
                  </a:lnTo>
                  <a:lnTo>
                    <a:pt x="1262571" y="45333"/>
                  </a:lnTo>
                  <a:lnTo>
                    <a:pt x="1215036" y="31498"/>
                  </a:lnTo>
                  <a:lnTo>
                    <a:pt x="1166486" y="20169"/>
                  </a:lnTo>
                  <a:lnTo>
                    <a:pt x="1116934" y="11351"/>
                  </a:lnTo>
                  <a:lnTo>
                    <a:pt x="1066391" y="5047"/>
                  </a:lnTo>
                  <a:lnTo>
                    <a:pt x="1014869" y="1262"/>
                  </a:lnTo>
                  <a:lnTo>
                    <a:pt x="96238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5271" y="2522820"/>
              <a:ext cx="1961514" cy="1955800"/>
            </a:xfrm>
            <a:custGeom>
              <a:avLst/>
              <a:gdLst/>
              <a:ahLst/>
              <a:cxnLst/>
              <a:rect l="l" t="t" r="r" b="b"/>
              <a:pathLst>
                <a:path w="1961514" h="1955800">
                  <a:moveTo>
                    <a:pt x="1175454" y="12700"/>
                  </a:moveTo>
                  <a:lnTo>
                    <a:pt x="785128" y="12700"/>
                  </a:lnTo>
                  <a:lnTo>
                    <a:pt x="647993" y="50800"/>
                  </a:lnTo>
                  <a:lnTo>
                    <a:pt x="604099" y="76200"/>
                  </a:lnTo>
                  <a:lnTo>
                    <a:pt x="561131" y="88900"/>
                  </a:lnTo>
                  <a:lnTo>
                    <a:pt x="519100" y="114300"/>
                  </a:lnTo>
                  <a:lnTo>
                    <a:pt x="478019" y="139700"/>
                  </a:lnTo>
                  <a:lnTo>
                    <a:pt x="437897" y="165100"/>
                  </a:lnTo>
                  <a:lnTo>
                    <a:pt x="398745" y="190500"/>
                  </a:lnTo>
                  <a:lnTo>
                    <a:pt x="360575" y="215900"/>
                  </a:lnTo>
                  <a:lnTo>
                    <a:pt x="323397" y="254000"/>
                  </a:lnTo>
                  <a:lnTo>
                    <a:pt x="287222" y="292100"/>
                  </a:lnTo>
                  <a:lnTo>
                    <a:pt x="252523" y="317500"/>
                  </a:lnTo>
                  <a:lnTo>
                    <a:pt x="220047" y="355600"/>
                  </a:lnTo>
                  <a:lnTo>
                    <a:pt x="189796" y="393700"/>
                  </a:lnTo>
                  <a:lnTo>
                    <a:pt x="161772" y="431800"/>
                  </a:lnTo>
                  <a:lnTo>
                    <a:pt x="135977" y="482600"/>
                  </a:lnTo>
                  <a:lnTo>
                    <a:pt x="112414" y="520700"/>
                  </a:lnTo>
                  <a:lnTo>
                    <a:pt x="91085" y="558800"/>
                  </a:lnTo>
                  <a:lnTo>
                    <a:pt x="71992" y="609600"/>
                  </a:lnTo>
                  <a:lnTo>
                    <a:pt x="55136" y="647700"/>
                  </a:lnTo>
                  <a:lnTo>
                    <a:pt x="40521" y="698500"/>
                  </a:lnTo>
                  <a:lnTo>
                    <a:pt x="28149" y="736600"/>
                  </a:lnTo>
                  <a:lnTo>
                    <a:pt x="18021" y="787400"/>
                  </a:lnTo>
                  <a:lnTo>
                    <a:pt x="10140" y="838200"/>
                  </a:lnTo>
                  <a:lnTo>
                    <a:pt x="4508" y="876300"/>
                  </a:lnTo>
                  <a:lnTo>
                    <a:pt x="1127" y="927100"/>
                  </a:lnTo>
                  <a:lnTo>
                    <a:pt x="0" y="977900"/>
                  </a:lnTo>
                  <a:lnTo>
                    <a:pt x="1201" y="1028700"/>
                  </a:lnTo>
                  <a:lnTo>
                    <a:pt x="4800" y="1079500"/>
                  </a:lnTo>
                  <a:lnTo>
                    <a:pt x="10790" y="1130300"/>
                  </a:lnTo>
                  <a:lnTo>
                    <a:pt x="19164" y="1181100"/>
                  </a:lnTo>
                  <a:lnTo>
                    <a:pt x="29916" y="1231900"/>
                  </a:lnTo>
                  <a:lnTo>
                    <a:pt x="43040" y="1270000"/>
                  </a:lnTo>
                  <a:lnTo>
                    <a:pt x="58527" y="1320800"/>
                  </a:lnTo>
                  <a:lnTo>
                    <a:pt x="76372" y="1371600"/>
                  </a:lnTo>
                  <a:lnTo>
                    <a:pt x="96567" y="1409700"/>
                  </a:lnTo>
                  <a:lnTo>
                    <a:pt x="119107" y="1447800"/>
                  </a:lnTo>
                  <a:lnTo>
                    <a:pt x="143984" y="1498600"/>
                  </a:lnTo>
                  <a:lnTo>
                    <a:pt x="158939" y="1524000"/>
                  </a:lnTo>
                  <a:lnTo>
                    <a:pt x="174664" y="1536700"/>
                  </a:lnTo>
                  <a:lnTo>
                    <a:pt x="191089" y="1562100"/>
                  </a:lnTo>
                  <a:lnTo>
                    <a:pt x="208142" y="1587500"/>
                  </a:lnTo>
                  <a:lnTo>
                    <a:pt x="226583" y="1612900"/>
                  </a:lnTo>
                  <a:lnTo>
                    <a:pt x="246003" y="1625600"/>
                  </a:lnTo>
                  <a:lnTo>
                    <a:pt x="266263" y="1651000"/>
                  </a:lnTo>
                  <a:lnTo>
                    <a:pt x="287222" y="1676400"/>
                  </a:lnTo>
                  <a:lnTo>
                    <a:pt x="322655" y="1701800"/>
                  </a:lnTo>
                  <a:lnTo>
                    <a:pt x="359056" y="1739900"/>
                  </a:lnTo>
                  <a:lnTo>
                    <a:pt x="396315" y="1765300"/>
                  </a:lnTo>
                  <a:lnTo>
                    <a:pt x="434327" y="1803400"/>
                  </a:lnTo>
                  <a:lnTo>
                    <a:pt x="472984" y="1828800"/>
                  </a:lnTo>
                  <a:lnTo>
                    <a:pt x="493954" y="1841500"/>
                  </a:lnTo>
                  <a:lnTo>
                    <a:pt x="515414" y="1841500"/>
                  </a:lnTo>
                  <a:lnTo>
                    <a:pt x="559523" y="1866900"/>
                  </a:lnTo>
                  <a:lnTo>
                    <a:pt x="602345" y="1892300"/>
                  </a:lnTo>
                  <a:lnTo>
                    <a:pt x="691156" y="1917700"/>
                  </a:lnTo>
                  <a:lnTo>
                    <a:pt x="831742" y="1955800"/>
                  </a:lnTo>
                  <a:lnTo>
                    <a:pt x="1128296" y="1955800"/>
                  </a:lnTo>
                  <a:lnTo>
                    <a:pt x="1222555" y="1930400"/>
                  </a:lnTo>
                  <a:lnTo>
                    <a:pt x="980285" y="1930400"/>
                  </a:lnTo>
                  <a:lnTo>
                    <a:pt x="925733" y="1917700"/>
                  </a:lnTo>
                  <a:lnTo>
                    <a:pt x="820021" y="1917700"/>
                  </a:lnTo>
                  <a:lnTo>
                    <a:pt x="670064" y="1879600"/>
                  </a:lnTo>
                  <a:lnTo>
                    <a:pt x="622410" y="1854200"/>
                  </a:lnTo>
                  <a:lnTo>
                    <a:pt x="575936" y="1841500"/>
                  </a:lnTo>
                  <a:lnTo>
                    <a:pt x="492380" y="1790700"/>
                  </a:lnTo>
                  <a:lnTo>
                    <a:pt x="454780" y="1765300"/>
                  </a:lnTo>
                  <a:lnTo>
                    <a:pt x="418076" y="1739900"/>
                  </a:lnTo>
                  <a:lnTo>
                    <a:pt x="382266" y="1714500"/>
                  </a:lnTo>
                  <a:lnTo>
                    <a:pt x="347352" y="1676400"/>
                  </a:lnTo>
                  <a:lnTo>
                    <a:pt x="313333" y="1651000"/>
                  </a:lnTo>
                  <a:lnTo>
                    <a:pt x="293038" y="1625600"/>
                  </a:lnTo>
                  <a:lnTo>
                    <a:pt x="273513" y="1600200"/>
                  </a:lnTo>
                  <a:lnTo>
                    <a:pt x="254688" y="1587500"/>
                  </a:lnTo>
                  <a:lnTo>
                    <a:pt x="236492" y="1562100"/>
                  </a:lnTo>
                  <a:lnTo>
                    <a:pt x="219997" y="1536700"/>
                  </a:lnTo>
                  <a:lnTo>
                    <a:pt x="204132" y="1524000"/>
                  </a:lnTo>
                  <a:lnTo>
                    <a:pt x="188967" y="1498600"/>
                  </a:lnTo>
                  <a:lnTo>
                    <a:pt x="174571" y="1473200"/>
                  </a:lnTo>
                  <a:lnTo>
                    <a:pt x="148408" y="1435100"/>
                  </a:lnTo>
                  <a:lnTo>
                    <a:pt x="124981" y="1384300"/>
                  </a:lnTo>
                  <a:lnTo>
                    <a:pt x="104292" y="1333500"/>
                  </a:lnTo>
                  <a:lnTo>
                    <a:pt x="86348" y="1295400"/>
                  </a:lnTo>
                  <a:lnTo>
                    <a:pt x="71152" y="1244600"/>
                  </a:lnTo>
                  <a:lnTo>
                    <a:pt x="58709" y="1193800"/>
                  </a:lnTo>
                  <a:lnTo>
                    <a:pt x="49023" y="1143000"/>
                  </a:lnTo>
                  <a:lnTo>
                    <a:pt x="42100" y="1092200"/>
                  </a:lnTo>
                  <a:lnTo>
                    <a:pt x="37942" y="1028700"/>
                  </a:lnTo>
                  <a:lnTo>
                    <a:pt x="36555" y="977900"/>
                  </a:lnTo>
                  <a:lnTo>
                    <a:pt x="37779" y="927100"/>
                  </a:lnTo>
                  <a:lnTo>
                    <a:pt x="41451" y="876300"/>
                  </a:lnTo>
                  <a:lnTo>
                    <a:pt x="47572" y="825500"/>
                  </a:lnTo>
                  <a:lnTo>
                    <a:pt x="56145" y="774700"/>
                  </a:lnTo>
                  <a:lnTo>
                    <a:pt x="67170" y="736600"/>
                  </a:lnTo>
                  <a:lnTo>
                    <a:pt x="80648" y="685800"/>
                  </a:lnTo>
                  <a:lnTo>
                    <a:pt x="96582" y="635000"/>
                  </a:lnTo>
                  <a:lnTo>
                    <a:pt x="114972" y="596900"/>
                  </a:lnTo>
                  <a:lnTo>
                    <a:pt x="135819" y="558800"/>
                  </a:lnTo>
                  <a:lnTo>
                    <a:pt x="159125" y="508000"/>
                  </a:lnTo>
                  <a:lnTo>
                    <a:pt x="184892" y="469900"/>
                  </a:lnTo>
                  <a:lnTo>
                    <a:pt x="213120" y="431800"/>
                  </a:lnTo>
                  <a:lnTo>
                    <a:pt x="243811" y="393700"/>
                  </a:lnTo>
                  <a:lnTo>
                    <a:pt x="276966" y="355600"/>
                  </a:lnTo>
                  <a:lnTo>
                    <a:pt x="312587" y="317500"/>
                  </a:lnTo>
                  <a:lnTo>
                    <a:pt x="350087" y="279400"/>
                  </a:lnTo>
                  <a:lnTo>
                    <a:pt x="388584" y="241300"/>
                  </a:lnTo>
                  <a:lnTo>
                    <a:pt x="428078" y="215900"/>
                  </a:lnTo>
                  <a:lnTo>
                    <a:pt x="468571" y="190500"/>
                  </a:lnTo>
                  <a:lnTo>
                    <a:pt x="510064" y="165100"/>
                  </a:lnTo>
                  <a:lnTo>
                    <a:pt x="552558" y="139700"/>
                  </a:lnTo>
                  <a:lnTo>
                    <a:pt x="596055" y="114300"/>
                  </a:lnTo>
                  <a:lnTo>
                    <a:pt x="640556" y="101600"/>
                  </a:lnTo>
                  <a:lnTo>
                    <a:pt x="686062" y="76200"/>
                  </a:lnTo>
                  <a:lnTo>
                    <a:pt x="780096" y="50800"/>
                  </a:lnTo>
                  <a:lnTo>
                    <a:pt x="828626" y="50800"/>
                  </a:lnTo>
                  <a:lnTo>
                    <a:pt x="878166" y="38100"/>
                  </a:lnTo>
                  <a:lnTo>
                    <a:pt x="1267806" y="38100"/>
                  </a:lnTo>
                  <a:lnTo>
                    <a:pt x="1175454" y="12700"/>
                  </a:lnTo>
                  <a:close/>
                </a:path>
                <a:path w="1961514" h="1955800">
                  <a:moveTo>
                    <a:pt x="1267806" y="38100"/>
                  </a:moveTo>
                  <a:lnTo>
                    <a:pt x="1082660" y="38100"/>
                  </a:lnTo>
                  <a:lnTo>
                    <a:pt x="1132296" y="50800"/>
                  </a:lnTo>
                  <a:lnTo>
                    <a:pt x="1180898" y="50800"/>
                  </a:lnTo>
                  <a:lnTo>
                    <a:pt x="1274997" y="76200"/>
                  </a:lnTo>
                  <a:lnTo>
                    <a:pt x="1320495" y="101600"/>
                  </a:lnTo>
                  <a:lnTo>
                    <a:pt x="1364959" y="114300"/>
                  </a:lnTo>
                  <a:lnTo>
                    <a:pt x="1408388" y="139700"/>
                  </a:lnTo>
                  <a:lnTo>
                    <a:pt x="1450782" y="165100"/>
                  </a:lnTo>
                  <a:lnTo>
                    <a:pt x="1492142" y="190500"/>
                  </a:lnTo>
                  <a:lnTo>
                    <a:pt x="1532468" y="215900"/>
                  </a:lnTo>
                  <a:lnTo>
                    <a:pt x="1571759" y="241300"/>
                  </a:lnTo>
                  <a:lnTo>
                    <a:pt x="1610015" y="279400"/>
                  </a:lnTo>
                  <a:lnTo>
                    <a:pt x="1647237" y="317500"/>
                  </a:lnTo>
                  <a:lnTo>
                    <a:pt x="1665305" y="330200"/>
                  </a:lnTo>
                  <a:lnTo>
                    <a:pt x="1682674" y="355600"/>
                  </a:lnTo>
                  <a:lnTo>
                    <a:pt x="1699483" y="368300"/>
                  </a:lnTo>
                  <a:lnTo>
                    <a:pt x="1715872" y="393700"/>
                  </a:lnTo>
                  <a:lnTo>
                    <a:pt x="1732926" y="406400"/>
                  </a:lnTo>
                  <a:lnTo>
                    <a:pt x="1749350" y="431800"/>
                  </a:lnTo>
                  <a:lnTo>
                    <a:pt x="1765075" y="457200"/>
                  </a:lnTo>
                  <a:lnTo>
                    <a:pt x="1780031" y="469900"/>
                  </a:lnTo>
                  <a:lnTo>
                    <a:pt x="1805076" y="520700"/>
                  </a:lnTo>
                  <a:lnTo>
                    <a:pt x="1827720" y="558800"/>
                  </a:lnTo>
                  <a:lnTo>
                    <a:pt x="1847966" y="596900"/>
                  </a:lnTo>
                  <a:lnTo>
                    <a:pt x="1865817" y="647700"/>
                  </a:lnTo>
                  <a:lnTo>
                    <a:pt x="1881278" y="685800"/>
                  </a:lnTo>
                  <a:lnTo>
                    <a:pt x="1894350" y="736600"/>
                  </a:lnTo>
                  <a:lnTo>
                    <a:pt x="1905038" y="787400"/>
                  </a:lnTo>
                  <a:lnTo>
                    <a:pt x="1913346" y="825500"/>
                  </a:lnTo>
                  <a:lnTo>
                    <a:pt x="1919275" y="876300"/>
                  </a:lnTo>
                  <a:lnTo>
                    <a:pt x="1922831" y="927100"/>
                  </a:lnTo>
                  <a:lnTo>
                    <a:pt x="1924015" y="977900"/>
                  </a:lnTo>
                  <a:lnTo>
                    <a:pt x="1922782" y="1028700"/>
                  </a:lnTo>
                  <a:lnTo>
                    <a:pt x="1919083" y="1079500"/>
                  </a:lnTo>
                  <a:lnTo>
                    <a:pt x="1912920" y="1130300"/>
                  </a:lnTo>
                  <a:lnTo>
                    <a:pt x="1904294" y="1181100"/>
                  </a:lnTo>
                  <a:lnTo>
                    <a:pt x="1893207" y="1231900"/>
                  </a:lnTo>
                  <a:lnTo>
                    <a:pt x="1879659" y="1270000"/>
                  </a:lnTo>
                  <a:lnTo>
                    <a:pt x="1863652" y="1320800"/>
                  </a:lnTo>
                  <a:lnTo>
                    <a:pt x="1845188" y="1358900"/>
                  </a:lnTo>
                  <a:lnTo>
                    <a:pt x="1824268" y="1409700"/>
                  </a:lnTo>
                  <a:lnTo>
                    <a:pt x="1800892" y="1447800"/>
                  </a:lnTo>
                  <a:lnTo>
                    <a:pt x="1775063" y="1498600"/>
                  </a:lnTo>
                  <a:lnTo>
                    <a:pt x="1746782" y="1536700"/>
                  </a:lnTo>
                  <a:lnTo>
                    <a:pt x="1716049" y="1574800"/>
                  </a:lnTo>
                  <a:lnTo>
                    <a:pt x="1682867" y="1612900"/>
                  </a:lnTo>
                  <a:lnTo>
                    <a:pt x="1647237" y="1651000"/>
                  </a:lnTo>
                  <a:lnTo>
                    <a:pt x="1609876" y="1689100"/>
                  </a:lnTo>
                  <a:lnTo>
                    <a:pt x="1571500" y="1714500"/>
                  </a:lnTo>
                  <a:lnTo>
                    <a:pt x="1532110" y="1752600"/>
                  </a:lnTo>
                  <a:lnTo>
                    <a:pt x="1491705" y="1778000"/>
                  </a:lnTo>
                  <a:lnTo>
                    <a:pt x="1450285" y="1803400"/>
                  </a:lnTo>
                  <a:lnTo>
                    <a:pt x="1407851" y="1828800"/>
                  </a:lnTo>
                  <a:lnTo>
                    <a:pt x="1364402" y="1841500"/>
                  </a:lnTo>
                  <a:lnTo>
                    <a:pt x="1319938" y="1866900"/>
                  </a:lnTo>
                  <a:lnTo>
                    <a:pt x="1274460" y="1879600"/>
                  </a:lnTo>
                  <a:lnTo>
                    <a:pt x="1131938" y="1917700"/>
                  </a:lnTo>
                  <a:lnTo>
                    <a:pt x="1031851" y="1917700"/>
                  </a:lnTo>
                  <a:lnTo>
                    <a:pt x="980285" y="1930400"/>
                  </a:lnTo>
                  <a:lnTo>
                    <a:pt x="1222555" y="1930400"/>
                  </a:lnTo>
                  <a:lnTo>
                    <a:pt x="1357124" y="1892300"/>
                  </a:lnTo>
                  <a:lnTo>
                    <a:pt x="1400123" y="1866900"/>
                  </a:lnTo>
                  <a:lnTo>
                    <a:pt x="1442176" y="1854200"/>
                  </a:lnTo>
                  <a:lnTo>
                    <a:pt x="1483274" y="1828800"/>
                  </a:lnTo>
                  <a:lnTo>
                    <a:pt x="1523408" y="1803400"/>
                  </a:lnTo>
                  <a:lnTo>
                    <a:pt x="1562566" y="1778000"/>
                  </a:lnTo>
                  <a:lnTo>
                    <a:pt x="1600740" y="1739900"/>
                  </a:lnTo>
                  <a:lnTo>
                    <a:pt x="1637919" y="1714500"/>
                  </a:lnTo>
                  <a:lnTo>
                    <a:pt x="1674094" y="1676400"/>
                  </a:lnTo>
                  <a:lnTo>
                    <a:pt x="1708793" y="1638300"/>
                  </a:lnTo>
                  <a:lnTo>
                    <a:pt x="1741269" y="1600200"/>
                  </a:lnTo>
                  <a:lnTo>
                    <a:pt x="1771520" y="1562100"/>
                  </a:lnTo>
                  <a:lnTo>
                    <a:pt x="1799544" y="1524000"/>
                  </a:lnTo>
                  <a:lnTo>
                    <a:pt x="1825339" y="1485900"/>
                  </a:lnTo>
                  <a:lnTo>
                    <a:pt x="1848902" y="1447800"/>
                  </a:lnTo>
                  <a:lnTo>
                    <a:pt x="1870231" y="1397000"/>
                  </a:lnTo>
                  <a:lnTo>
                    <a:pt x="1889324" y="1358900"/>
                  </a:lnTo>
                  <a:lnTo>
                    <a:pt x="1906180" y="1308100"/>
                  </a:lnTo>
                  <a:lnTo>
                    <a:pt x="1920795" y="1270000"/>
                  </a:lnTo>
                  <a:lnTo>
                    <a:pt x="1933167" y="1219200"/>
                  </a:lnTo>
                  <a:lnTo>
                    <a:pt x="1943295" y="1181100"/>
                  </a:lnTo>
                  <a:lnTo>
                    <a:pt x="1951176" y="1130300"/>
                  </a:lnTo>
                  <a:lnTo>
                    <a:pt x="1956808" y="1079500"/>
                  </a:lnTo>
                  <a:lnTo>
                    <a:pt x="1960189" y="1028700"/>
                  </a:lnTo>
                  <a:lnTo>
                    <a:pt x="1961316" y="977900"/>
                  </a:lnTo>
                  <a:lnTo>
                    <a:pt x="1960060" y="927100"/>
                  </a:lnTo>
                  <a:lnTo>
                    <a:pt x="1956299" y="876300"/>
                  </a:lnTo>
                  <a:lnTo>
                    <a:pt x="1950042" y="825500"/>
                  </a:lnTo>
                  <a:lnTo>
                    <a:pt x="1941300" y="774700"/>
                  </a:lnTo>
                  <a:lnTo>
                    <a:pt x="1930082" y="723900"/>
                  </a:lnTo>
                  <a:lnTo>
                    <a:pt x="1916400" y="685800"/>
                  </a:lnTo>
                  <a:lnTo>
                    <a:pt x="1900262" y="635000"/>
                  </a:lnTo>
                  <a:lnTo>
                    <a:pt x="1881680" y="584200"/>
                  </a:lnTo>
                  <a:lnTo>
                    <a:pt x="1860663" y="546100"/>
                  </a:lnTo>
                  <a:lnTo>
                    <a:pt x="1837221" y="495300"/>
                  </a:lnTo>
                  <a:lnTo>
                    <a:pt x="1811364" y="457200"/>
                  </a:lnTo>
                  <a:lnTo>
                    <a:pt x="1795849" y="431800"/>
                  </a:lnTo>
                  <a:lnTo>
                    <a:pt x="1779565" y="406400"/>
                  </a:lnTo>
                  <a:lnTo>
                    <a:pt x="1762581" y="393700"/>
                  </a:lnTo>
                  <a:lnTo>
                    <a:pt x="1744967" y="368300"/>
                  </a:lnTo>
                  <a:lnTo>
                    <a:pt x="1728753" y="342900"/>
                  </a:lnTo>
                  <a:lnTo>
                    <a:pt x="1711489" y="330200"/>
                  </a:lnTo>
                  <a:lnTo>
                    <a:pt x="1693246" y="304800"/>
                  </a:lnTo>
                  <a:lnTo>
                    <a:pt x="1674094" y="292100"/>
                  </a:lnTo>
                  <a:lnTo>
                    <a:pt x="1637788" y="254000"/>
                  </a:lnTo>
                  <a:lnTo>
                    <a:pt x="1600495" y="215900"/>
                  </a:lnTo>
                  <a:lnTo>
                    <a:pt x="1562225" y="190500"/>
                  </a:lnTo>
                  <a:lnTo>
                    <a:pt x="1522988" y="165100"/>
                  </a:lnTo>
                  <a:lnTo>
                    <a:pt x="1482794" y="139700"/>
                  </a:lnTo>
                  <a:lnTo>
                    <a:pt x="1441652" y="114300"/>
                  </a:lnTo>
                  <a:lnTo>
                    <a:pt x="1399572" y="88900"/>
                  </a:lnTo>
                  <a:lnTo>
                    <a:pt x="1356565" y="76200"/>
                  </a:lnTo>
                  <a:lnTo>
                    <a:pt x="1312639" y="50800"/>
                  </a:lnTo>
                  <a:lnTo>
                    <a:pt x="1267806" y="38100"/>
                  </a:lnTo>
                  <a:close/>
                </a:path>
                <a:path w="1961514" h="1955800">
                  <a:moveTo>
                    <a:pt x="1079587" y="0"/>
                  </a:moveTo>
                  <a:lnTo>
                    <a:pt x="880984" y="0"/>
                  </a:lnTo>
                  <a:lnTo>
                    <a:pt x="832620" y="12700"/>
                  </a:lnTo>
                  <a:lnTo>
                    <a:pt x="1127955" y="12700"/>
                  </a:lnTo>
                  <a:lnTo>
                    <a:pt x="107958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9842" y="2904527"/>
              <a:ext cx="1605915" cy="1174750"/>
            </a:xfrm>
            <a:custGeom>
              <a:avLst/>
              <a:gdLst/>
              <a:ahLst/>
              <a:cxnLst/>
              <a:rect l="l" t="t" r="r" b="b"/>
              <a:pathLst>
                <a:path w="1605914" h="1174750">
                  <a:moveTo>
                    <a:pt x="1542047" y="0"/>
                  </a:moveTo>
                  <a:lnTo>
                    <a:pt x="1327936" y="0"/>
                  </a:lnTo>
                  <a:lnTo>
                    <a:pt x="1319275" y="839"/>
                  </a:lnTo>
                  <a:lnTo>
                    <a:pt x="1287277" y="27322"/>
                  </a:lnTo>
                  <a:lnTo>
                    <a:pt x="1283920" y="44014"/>
                  </a:lnTo>
                  <a:lnTo>
                    <a:pt x="1283920" y="235741"/>
                  </a:lnTo>
                  <a:lnTo>
                    <a:pt x="1281810" y="249728"/>
                  </a:lnTo>
                  <a:lnTo>
                    <a:pt x="1276553" y="260359"/>
                  </a:lnTo>
                  <a:lnTo>
                    <a:pt x="1268078" y="267633"/>
                  </a:lnTo>
                  <a:lnTo>
                    <a:pt x="1256317" y="271549"/>
                  </a:lnTo>
                  <a:lnTo>
                    <a:pt x="978047" y="271549"/>
                  </a:lnTo>
                  <a:lnTo>
                    <a:pt x="968955" y="272377"/>
                  </a:lnTo>
                  <a:lnTo>
                    <a:pt x="937295" y="298779"/>
                  </a:lnTo>
                  <a:lnTo>
                    <a:pt x="934031" y="315564"/>
                  </a:lnTo>
                  <a:lnTo>
                    <a:pt x="934031" y="511766"/>
                  </a:lnTo>
                  <a:lnTo>
                    <a:pt x="930697" y="524087"/>
                  </a:lnTo>
                  <a:lnTo>
                    <a:pt x="924146" y="533121"/>
                  </a:lnTo>
                  <a:lnTo>
                    <a:pt x="914518" y="538938"/>
                  </a:lnTo>
                  <a:lnTo>
                    <a:pt x="901952" y="541607"/>
                  </a:lnTo>
                  <a:lnTo>
                    <a:pt x="629650" y="541607"/>
                  </a:lnTo>
                  <a:lnTo>
                    <a:pt x="620989" y="542446"/>
                  </a:lnTo>
                  <a:lnTo>
                    <a:pt x="589644" y="568930"/>
                  </a:lnTo>
                  <a:lnTo>
                    <a:pt x="586380" y="585622"/>
                  </a:lnTo>
                  <a:lnTo>
                    <a:pt x="586380" y="785554"/>
                  </a:lnTo>
                  <a:lnTo>
                    <a:pt x="582615" y="797432"/>
                  </a:lnTo>
                  <a:lnTo>
                    <a:pt x="575843" y="806163"/>
                  </a:lnTo>
                  <a:lnTo>
                    <a:pt x="566133" y="811676"/>
                  </a:lnTo>
                  <a:lnTo>
                    <a:pt x="553555" y="813903"/>
                  </a:lnTo>
                  <a:lnTo>
                    <a:pt x="283491" y="813903"/>
                  </a:lnTo>
                  <a:lnTo>
                    <a:pt x="274831" y="814742"/>
                  </a:lnTo>
                  <a:lnTo>
                    <a:pt x="243486" y="841226"/>
                  </a:lnTo>
                  <a:lnTo>
                    <a:pt x="240222" y="857918"/>
                  </a:lnTo>
                  <a:lnTo>
                    <a:pt x="240222" y="1050390"/>
                  </a:lnTo>
                  <a:lnTo>
                    <a:pt x="237972" y="1065229"/>
                  </a:lnTo>
                  <a:lnTo>
                    <a:pt x="232295" y="1076221"/>
                  </a:lnTo>
                  <a:lnTo>
                    <a:pt x="223121" y="1083436"/>
                  </a:lnTo>
                  <a:lnTo>
                    <a:pt x="210380" y="1086945"/>
                  </a:lnTo>
                  <a:lnTo>
                    <a:pt x="0" y="1086945"/>
                  </a:lnTo>
                  <a:lnTo>
                    <a:pt x="29561" y="1131146"/>
                  </a:lnTo>
                  <a:lnTo>
                    <a:pt x="61920" y="1174228"/>
                  </a:lnTo>
                  <a:lnTo>
                    <a:pt x="290952" y="1174228"/>
                  </a:lnTo>
                  <a:lnTo>
                    <a:pt x="324990" y="1146906"/>
                  </a:lnTo>
                  <a:lnTo>
                    <a:pt x="328253" y="1130214"/>
                  </a:lnTo>
                  <a:lnTo>
                    <a:pt x="328253" y="939980"/>
                  </a:lnTo>
                  <a:lnTo>
                    <a:pt x="331238" y="923287"/>
                  </a:lnTo>
                  <a:lnTo>
                    <a:pt x="630396" y="901933"/>
                  </a:lnTo>
                  <a:lnTo>
                    <a:pt x="639057" y="901105"/>
                  </a:lnTo>
                  <a:lnTo>
                    <a:pt x="670402" y="875356"/>
                  </a:lnTo>
                  <a:lnTo>
                    <a:pt x="673666" y="858664"/>
                  </a:lnTo>
                  <a:lnTo>
                    <a:pt x="673666" y="659478"/>
                  </a:lnTo>
                  <a:lnTo>
                    <a:pt x="676475" y="648427"/>
                  </a:lnTo>
                  <a:lnTo>
                    <a:pt x="681593" y="639895"/>
                  </a:lnTo>
                  <a:lnTo>
                    <a:pt x="689088" y="633880"/>
                  </a:lnTo>
                  <a:lnTo>
                    <a:pt x="699031" y="630383"/>
                  </a:lnTo>
                  <a:lnTo>
                    <a:pt x="978047" y="630383"/>
                  </a:lnTo>
                  <a:lnTo>
                    <a:pt x="986708" y="629544"/>
                  </a:lnTo>
                  <a:lnTo>
                    <a:pt x="1018053" y="603060"/>
                  </a:lnTo>
                  <a:lnTo>
                    <a:pt x="1021317" y="586368"/>
                  </a:lnTo>
                  <a:lnTo>
                    <a:pt x="1021317" y="385690"/>
                  </a:lnTo>
                  <a:lnTo>
                    <a:pt x="1024231" y="375618"/>
                  </a:lnTo>
                  <a:lnTo>
                    <a:pt x="1029523" y="367785"/>
                  </a:lnTo>
                  <a:lnTo>
                    <a:pt x="1037053" y="362190"/>
                  </a:lnTo>
                  <a:lnTo>
                    <a:pt x="1046682" y="358833"/>
                  </a:lnTo>
                  <a:lnTo>
                    <a:pt x="1327190" y="358833"/>
                  </a:lnTo>
                  <a:lnTo>
                    <a:pt x="1335851" y="358006"/>
                  </a:lnTo>
                  <a:lnTo>
                    <a:pt x="1367848" y="332256"/>
                  </a:lnTo>
                  <a:lnTo>
                    <a:pt x="1371206" y="315564"/>
                  </a:lnTo>
                  <a:lnTo>
                    <a:pt x="1371206" y="120108"/>
                  </a:lnTo>
                  <a:lnTo>
                    <a:pt x="1373863" y="107228"/>
                  </a:lnTo>
                  <a:lnTo>
                    <a:pt x="1379598" y="97634"/>
                  </a:lnTo>
                  <a:lnTo>
                    <a:pt x="1388411" y="91258"/>
                  </a:lnTo>
                  <a:lnTo>
                    <a:pt x="1400301" y="88029"/>
                  </a:lnTo>
                  <a:lnTo>
                    <a:pt x="1605459" y="88029"/>
                  </a:lnTo>
                  <a:lnTo>
                    <a:pt x="1590515" y="65777"/>
                  </a:lnTo>
                  <a:lnTo>
                    <a:pt x="154204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7651" y="3320803"/>
              <a:ext cx="1257935" cy="1031875"/>
            </a:xfrm>
            <a:custGeom>
              <a:avLst/>
              <a:gdLst/>
              <a:ahLst/>
              <a:cxnLst/>
              <a:rect l="l" t="t" r="r" b="b"/>
              <a:pathLst>
                <a:path w="1257935" h="1031875">
                  <a:moveTo>
                    <a:pt x="1201856" y="0"/>
                  </a:moveTo>
                  <a:lnTo>
                    <a:pt x="0" y="986232"/>
                  </a:lnTo>
                  <a:lnTo>
                    <a:pt x="20714" y="998379"/>
                  </a:lnTo>
                  <a:lnTo>
                    <a:pt x="83555" y="1031739"/>
                  </a:lnTo>
                  <a:lnTo>
                    <a:pt x="1257809" y="68633"/>
                  </a:lnTo>
                  <a:lnTo>
                    <a:pt x="1201856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0572" y="3262614"/>
              <a:ext cx="198444" cy="19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654423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163" y="1152855"/>
            <a:ext cx="4378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28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719" y="2517648"/>
            <a:ext cx="3491484" cy="34899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61405" y="1011669"/>
            <a:ext cx="5696585" cy="497268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6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Various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logs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(system,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application,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firewall,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etc.)</a:t>
            </a:r>
            <a:endParaRPr sz="2200">
              <a:latin typeface="Calibri"/>
              <a:cs typeface="Calibri"/>
            </a:endParaRPr>
          </a:p>
          <a:p>
            <a:pPr marL="355600" marR="5080" indent="-343535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Simple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Protocol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(SNMP)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traps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informs</a:t>
            </a:r>
            <a:endParaRPr sz="2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NetFlow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v5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v9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collections</a:t>
            </a:r>
            <a:endParaRPr sz="2200">
              <a:latin typeface="Calibri"/>
              <a:cs typeface="Calibri"/>
            </a:endParaRPr>
          </a:p>
          <a:p>
            <a:pPr marL="355600" marR="141605" indent="-343535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event</a:t>
            </a:r>
            <a:r>
              <a:rPr sz="22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management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(SIEM)</a:t>
            </a:r>
            <a:r>
              <a:rPr sz="2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endParaRPr sz="2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131C36"/>
                </a:solidFill>
                <a:latin typeface="Calibri"/>
                <a:cs typeface="Calibri"/>
              </a:rPr>
              <a:t>Orchestration,</a:t>
            </a:r>
            <a:r>
              <a:rPr sz="22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Automation,</a:t>
            </a:r>
            <a:r>
              <a:rPr sz="22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Response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(SOAR)</a:t>
            </a:r>
            <a:endParaRPr sz="2200">
              <a:latin typeface="Calibri"/>
              <a:cs typeface="Calibri"/>
            </a:endParaRPr>
          </a:p>
          <a:p>
            <a:pPr marL="355600" marR="193675" indent="-343535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Next-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Generation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Intrusion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Prevention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(NGIPS)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alerts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logs</a:t>
            </a:r>
            <a:endParaRPr sz="2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Cloud-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ML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AI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visibility/analysis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1469136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79" y="1328927"/>
            <a:ext cx="11597640" cy="4896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6892290" cy="803910"/>
            <a:chOff x="0" y="288559"/>
            <a:chExt cx="6892290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396990" cy="55808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903979" y="4933188"/>
            <a:ext cx="1662430" cy="960119"/>
            <a:chOff x="3903979" y="4933188"/>
            <a:chExt cx="1662430" cy="960119"/>
          </a:xfrm>
        </p:grpSpPr>
        <p:sp>
          <p:nvSpPr>
            <p:cNvPr id="7" name="object 7"/>
            <p:cNvSpPr/>
            <p:nvPr/>
          </p:nvSpPr>
          <p:spPr>
            <a:xfrm>
              <a:off x="4052315" y="4933188"/>
              <a:ext cx="1363980" cy="870585"/>
            </a:xfrm>
            <a:custGeom>
              <a:avLst/>
              <a:gdLst/>
              <a:ahLst/>
              <a:cxnLst/>
              <a:rect l="l" t="t" r="r" b="b"/>
              <a:pathLst>
                <a:path w="1363979" h="870585">
                  <a:moveTo>
                    <a:pt x="1327658" y="0"/>
                  </a:moveTo>
                  <a:lnTo>
                    <a:pt x="36322" y="0"/>
                  </a:lnTo>
                  <a:lnTo>
                    <a:pt x="22181" y="2853"/>
                  </a:lnTo>
                  <a:lnTo>
                    <a:pt x="10636" y="10636"/>
                  </a:lnTo>
                  <a:lnTo>
                    <a:pt x="2853" y="22181"/>
                  </a:lnTo>
                  <a:lnTo>
                    <a:pt x="0" y="36322"/>
                  </a:lnTo>
                  <a:lnTo>
                    <a:pt x="0" y="833869"/>
                  </a:lnTo>
                  <a:lnTo>
                    <a:pt x="2853" y="847990"/>
                  </a:lnTo>
                  <a:lnTo>
                    <a:pt x="10636" y="859542"/>
                  </a:lnTo>
                  <a:lnTo>
                    <a:pt x="22181" y="867341"/>
                  </a:lnTo>
                  <a:lnTo>
                    <a:pt x="36322" y="870204"/>
                  </a:lnTo>
                  <a:lnTo>
                    <a:pt x="1327658" y="870204"/>
                  </a:lnTo>
                  <a:lnTo>
                    <a:pt x="1341798" y="867341"/>
                  </a:lnTo>
                  <a:lnTo>
                    <a:pt x="1353343" y="859542"/>
                  </a:lnTo>
                  <a:lnTo>
                    <a:pt x="1361126" y="847990"/>
                  </a:lnTo>
                  <a:lnTo>
                    <a:pt x="1363980" y="833869"/>
                  </a:lnTo>
                  <a:lnTo>
                    <a:pt x="1363980" y="36322"/>
                  </a:lnTo>
                  <a:lnTo>
                    <a:pt x="1361126" y="22181"/>
                  </a:lnTo>
                  <a:lnTo>
                    <a:pt x="1353343" y="10636"/>
                  </a:lnTo>
                  <a:lnTo>
                    <a:pt x="1341798" y="2853"/>
                  </a:lnTo>
                  <a:lnTo>
                    <a:pt x="132765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987" y="4986528"/>
              <a:ext cx="1280160" cy="762000"/>
            </a:xfrm>
            <a:custGeom>
              <a:avLst/>
              <a:gdLst/>
              <a:ahLst/>
              <a:cxnLst/>
              <a:rect l="l" t="t" r="r" b="b"/>
              <a:pathLst>
                <a:path w="1280160" h="762000">
                  <a:moveTo>
                    <a:pt x="128016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280160" y="762000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3979" y="5821680"/>
              <a:ext cx="1662430" cy="71755"/>
            </a:xfrm>
            <a:custGeom>
              <a:avLst/>
              <a:gdLst/>
              <a:ahLst/>
              <a:cxnLst/>
              <a:rect l="l" t="t" r="r" b="b"/>
              <a:pathLst>
                <a:path w="1662429" h="71754">
                  <a:moveTo>
                    <a:pt x="1662049" y="0"/>
                  </a:moveTo>
                  <a:lnTo>
                    <a:pt x="1048004" y="0"/>
                  </a:lnTo>
                  <a:lnTo>
                    <a:pt x="1045596" y="8418"/>
                  </a:lnTo>
                  <a:lnTo>
                    <a:pt x="1042558" y="13614"/>
                  </a:lnTo>
                  <a:lnTo>
                    <a:pt x="1036877" y="16248"/>
                  </a:lnTo>
                  <a:lnTo>
                    <a:pt x="1026541" y="16979"/>
                  </a:lnTo>
                  <a:lnTo>
                    <a:pt x="635381" y="16979"/>
                  </a:lnTo>
                  <a:lnTo>
                    <a:pt x="625044" y="16714"/>
                  </a:lnTo>
                  <a:lnTo>
                    <a:pt x="619363" y="14857"/>
                  </a:lnTo>
                  <a:lnTo>
                    <a:pt x="616325" y="9816"/>
                  </a:lnTo>
                  <a:lnTo>
                    <a:pt x="613918" y="0"/>
                  </a:lnTo>
                  <a:lnTo>
                    <a:pt x="0" y="0"/>
                  </a:lnTo>
                  <a:lnTo>
                    <a:pt x="1601" y="28481"/>
                  </a:lnTo>
                  <a:lnTo>
                    <a:pt x="15287" y="51182"/>
                  </a:lnTo>
                  <a:lnTo>
                    <a:pt x="38379" y="66199"/>
                  </a:lnTo>
                  <a:lnTo>
                    <a:pt x="68199" y="71628"/>
                  </a:lnTo>
                  <a:lnTo>
                    <a:pt x="1611630" y="71628"/>
                  </a:lnTo>
                  <a:lnTo>
                    <a:pt x="1634099" y="61475"/>
                  </a:lnTo>
                  <a:lnTo>
                    <a:pt x="1651555" y="43567"/>
                  </a:lnTo>
                  <a:lnTo>
                    <a:pt x="1661654" y="21782"/>
                  </a:lnTo>
                  <a:lnTo>
                    <a:pt x="1662049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3044" y="5201411"/>
              <a:ext cx="382905" cy="363220"/>
            </a:xfrm>
            <a:custGeom>
              <a:avLst/>
              <a:gdLst/>
              <a:ahLst/>
              <a:cxnLst/>
              <a:rect l="l" t="t" r="r" b="b"/>
              <a:pathLst>
                <a:path w="382904" h="363220">
                  <a:moveTo>
                    <a:pt x="382524" y="106172"/>
                  </a:moveTo>
                  <a:lnTo>
                    <a:pt x="378485" y="86207"/>
                  </a:lnTo>
                  <a:lnTo>
                    <a:pt x="367487" y="69900"/>
                  </a:lnTo>
                  <a:lnTo>
                    <a:pt x="351180" y="58902"/>
                  </a:lnTo>
                  <a:lnTo>
                    <a:pt x="331216" y="54864"/>
                  </a:lnTo>
                  <a:lnTo>
                    <a:pt x="307848" y="54864"/>
                  </a:lnTo>
                  <a:lnTo>
                    <a:pt x="307848" y="51308"/>
                  </a:lnTo>
                  <a:lnTo>
                    <a:pt x="303809" y="31343"/>
                  </a:lnTo>
                  <a:lnTo>
                    <a:pt x="292811" y="15036"/>
                  </a:lnTo>
                  <a:lnTo>
                    <a:pt x="276504" y="4038"/>
                  </a:lnTo>
                  <a:lnTo>
                    <a:pt x="256540" y="0"/>
                  </a:lnTo>
                  <a:lnTo>
                    <a:pt x="51308" y="0"/>
                  </a:lnTo>
                  <a:lnTo>
                    <a:pt x="31330" y="4038"/>
                  </a:lnTo>
                  <a:lnTo>
                    <a:pt x="15024" y="15036"/>
                  </a:lnTo>
                  <a:lnTo>
                    <a:pt x="4025" y="31343"/>
                  </a:lnTo>
                  <a:lnTo>
                    <a:pt x="0" y="51308"/>
                  </a:lnTo>
                  <a:lnTo>
                    <a:pt x="0" y="256540"/>
                  </a:lnTo>
                  <a:lnTo>
                    <a:pt x="4025" y="276517"/>
                  </a:lnTo>
                  <a:lnTo>
                    <a:pt x="15024" y="292823"/>
                  </a:lnTo>
                  <a:lnTo>
                    <a:pt x="31330" y="303822"/>
                  </a:lnTo>
                  <a:lnTo>
                    <a:pt x="51308" y="307848"/>
                  </a:lnTo>
                  <a:lnTo>
                    <a:pt x="74676" y="307848"/>
                  </a:lnTo>
                  <a:lnTo>
                    <a:pt x="74676" y="311404"/>
                  </a:lnTo>
                  <a:lnTo>
                    <a:pt x="78701" y="331381"/>
                  </a:lnTo>
                  <a:lnTo>
                    <a:pt x="89700" y="347687"/>
                  </a:lnTo>
                  <a:lnTo>
                    <a:pt x="106006" y="358686"/>
                  </a:lnTo>
                  <a:lnTo>
                    <a:pt x="125984" y="362712"/>
                  </a:lnTo>
                  <a:lnTo>
                    <a:pt x="331216" y="362712"/>
                  </a:lnTo>
                  <a:lnTo>
                    <a:pt x="351180" y="358686"/>
                  </a:lnTo>
                  <a:lnTo>
                    <a:pt x="367487" y="347687"/>
                  </a:lnTo>
                  <a:lnTo>
                    <a:pt x="378485" y="331381"/>
                  </a:lnTo>
                  <a:lnTo>
                    <a:pt x="382524" y="311404"/>
                  </a:lnTo>
                  <a:lnTo>
                    <a:pt x="382524" y="106172"/>
                  </a:lnTo>
                  <a:close/>
                </a:path>
              </a:pathLst>
            </a:custGeom>
            <a:solidFill>
              <a:srgbClr val="E9E8D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39544" y="4933188"/>
            <a:ext cx="1663700" cy="960119"/>
            <a:chOff x="1939544" y="4933188"/>
            <a:chExt cx="1663700" cy="960119"/>
          </a:xfrm>
        </p:grpSpPr>
        <p:sp>
          <p:nvSpPr>
            <p:cNvPr id="12" name="object 12"/>
            <p:cNvSpPr/>
            <p:nvPr/>
          </p:nvSpPr>
          <p:spPr>
            <a:xfrm>
              <a:off x="2089404" y="4933188"/>
              <a:ext cx="1363980" cy="870585"/>
            </a:xfrm>
            <a:custGeom>
              <a:avLst/>
              <a:gdLst/>
              <a:ahLst/>
              <a:cxnLst/>
              <a:rect l="l" t="t" r="r" b="b"/>
              <a:pathLst>
                <a:path w="1363979" h="870585">
                  <a:moveTo>
                    <a:pt x="1327658" y="0"/>
                  </a:moveTo>
                  <a:lnTo>
                    <a:pt x="36321" y="0"/>
                  </a:lnTo>
                  <a:lnTo>
                    <a:pt x="22181" y="2853"/>
                  </a:lnTo>
                  <a:lnTo>
                    <a:pt x="10636" y="10636"/>
                  </a:lnTo>
                  <a:lnTo>
                    <a:pt x="2853" y="22181"/>
                  </a:lnTo>
                  <a:lnTo>
                    <a:pt x="0" y="36322"/>
                  </a:lnTo>
                  <a:lnTo>
                    <a:pt x="0" y="833869"/>
                  </a:lnTo>
                  <a:lnTo>
                    <a:pt x="2853" y="847990"/>
                  </a:lnTo>
                  <a:lnTo>
                    <a:pt x="10636" y="859542"/>
                  </a:lnTo>
                  <a:lnTo>
                    <a:pt x="22181" y="867341"/>
                  </a:lnTo>
                  <a:lnTo>
                    <a:pt x="36321" y="870204"/>
                  </a:lnTo>
                  <a:lnTo>
                    <a:pt x="1327658" y="870204"/>
                  </a:lnTo>
                  <a:lnTo>
                    <a:pt x="1341798" y="867341"/>
                  </a:lnTo>
                  <a:lnTo>
                    <a:pt x="1353343" y="859542"/>
                  </a:lnTo>
                  <a:lnTo>
                    <a:pt x="1361126" y="847990"/>
                  </a:lnTo>
                  <a:lnTo>
                    <a:pt x="1363980" y="833869"/>
                  </a:lnTo>
                  <a:lnTo>
                    <a:pt x="1363980" y="36322"/>
                  </a:lnTo>
                  <a:lnTo>
                    <a:pt x="1361126" y="22181"/>
                  </a:lnTo>
                  <a:lnTo>
                    <a:pt x="1353343" y="10636"/>
                  </a:lnTo>
                  <a:lnTo>
                    <a:pt x="1341798" y="2853"/>
                  </a:lnTo>
                  <a:lnTo>
                    <a:pt x="132765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2076" y="4986528"/>
              <a:ext cx="1280160" cy="762000"/>
            </a:xfrm>
            <a:custGeom>
              <a:avLst/>
              <a:gdLst/>
              <a:ahLst/>
              <a:cxnLst/>
              <a:rect l="l" t="t" r="r" b="b"/>
              <a:pathLst>
                <a:path w="1280160" h="762000">
                  <a:moveTo>
                    <a:pt x="128016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280160" y="762000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39544" y="5821680"/>
              <a:ext cx="1663700" cy="71755"/>
            </a:xfrm>
            <a:custGeom>
              <a:avLst/>
              <a:gdLst/>
              <a:ahLst/>
              <a:cxnLst/>
              <a:rect l="l" t="t" r="r" b="b"/>
              <a:pathLst>
                <a:path w="1663700" h="71754">
                  <a:moveTo>
                    <a:pt x="1663572" y="0"/>
                  </a:moveTo>
                  <a:lnTo>
                    <a:pt x="1049020" y="0"/>
                  </a:lnTo>
                  <a:lnTo>
                    <a:pt x="1046610" y="8418"/>
                  </a:lnTo>
                  <a:lnTo>
                    <a:pt x="1043558" y="13614"/>
                  </a:lnTo>
                  <a:lnTo>
                    <a:pt x="1037840" y="16248"/>
                  </a:lnTo>
                  <a:lnTo>
                    <a:pt x="1027430" y="16979"/>
                  </a:lnTo>
                  <a:lnTo>
                    <a:pt x="636016" y="16979"/>
                  </a:lnTo>
                  <a:lnTo>
                    <a:pt x="625677" y="16714"/>
                  </a:lnTo>
                  <a:lnTo>
                    <a:pt x="619982" y="14857"/>
                  </a:lnTo>
                  <a:lnTo>
                    <a:pt x="616906" y="9816"/>
                  </a:lnTo>
                  <a:lnTo>
                    <a:pt x="614426" y="0"/>
                  </a:lnTo>
                  <a:lnTo>
                    <a:pt x="0" y="0"/>
                  </a:lnTo>
                  <a:lnTo>
                    <a:pt x="1601" y="28481"/>
                  </a:lnTo>
                  <a:lnTo>
                    <a:pt x="15287" y="51182"/>
                  </a:lnTo>
                  <a:lnTo>
                    <a:pt x="38379" y="66199"/>
                  </a:lnTo>
                  <a:lnTo>
                    <a:pt x="68199" y="71628"/>
                  </a:lnTo>
                  <a:lnTo>
                    <a:pt x="1613027" y="71628"/>
                  </a:lnTo>
                  <a:lnTo>
                    <a:pt x="1635515" y="61475"/>
                  </a:lnTo>
                  <a:lnTo>
                    <a:pt x="1653016" y="43567"/>
                  </a:lnTo>
                  <a:lnTo>
                    <a:pt x="1663158" y="21782"/>
                  </a:lnTo>
                  <a:lnTo>
                    <a:pt x="1663572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0132" y="5201411"/>
              <a:ext cx="382905" cy="363220"/>
            </a:xfrm>
            <a:custGeom>
              <a:avLst/>
              <a:gdLst/>
              <a:ahLst/>
              <a:cxnLst/>
              <a:rect l="l" t="t" r="r" b="b"/>
              <a:pathLst>
                <a:path w="382905" h="363220">
                  <a:moveTo>
                    <a:pt x="382524" y="106172"/>
                  </a:moveTo>
                  <a:lnTo>
                    <a:pt x="378485" y="86207"/>
                  </a:lnTo>
                  <a:lnTo>
                    <a:pt x="367487" y="69900"/>
                  </a:lnTo>
                  <a:lnTo>
                    <a:pt x="351180" y="58902"/>
                  </a:lnTo>
                  <a:lnTo>
                    <a:pt x="331216" y="54864"/>
                  </a:lnTo>
                  <a:lnTo>
                    <a:pt x="307848" y="54864"/>
                  </a:lnTo>
                  <a:lnTo>
                    <a:pt x="307848" y="51308"/>
                  </a:lnTo>
                  <a:lnTo>
                    <a:pt x="303809" y="31343"/>
                  </a:lnTo>
                  <a:lnTo>
                    <a:pt x="292811" y="15036"/>
                  </a:lnTo>
                  <a:lnTo>
                    <a:pt x="276504" y="4038"/>
                  </a:lnTo>
                  <a:lnTo>
                    <a:pt x="256540" y="0"/>
                  </a:lnTo>
                  <a:lnTo>
                    <a:pt x="51308" y="0"/>
                  </a:lnTo>
                  <a:lnTo>
                    <a:pt x="31330" y="4038"/>
                  </a:lnTo>
                  <a:lnTo>
                    <a:pt x="15024" y="15036"/>
                  </a:lnTo>
                  <a:lnTo>
                    <a:pt x="4025" y="31343"/>
                  </a:lnTo>
                  <a:lnTo>
                    <a:pt x="0" y="51308"/>
                  </a:lnTo>
                  <a:lnTo>
                    <a:pt x="0" y="256540"/>
                  </a:lnTo>
                  <a:lnTo>
                    <a:pt x="4025" y="276517"/>
                  </a:lnTo>
                  <a:lnTo>
                    <a:pt x="15024" y="292823"/>
                  </a:lnTo>
                  <a:lnTo>
                    <a:pt x="31330" y="303822"/>
                  </a:lnTo>
                  <a:lnTo>
                    <a:pt x="51308" y="307848"/>
                  </a:lnTo>
                  <a:lnTo>
                    <a:pt x="74676" y="307848"/>
                  </a:lnTo>
                  <a:lnTo>
                    <a:pt x="74676" y="311404"/>
                  </a:lnTo>
                  <a:lnTo>
                    <a:pt x="78701" y="331381"/>
                  </a:lnTo>
                  <a:lnTo>
                    <a:pt x="89700" y="347687"/>
                  </a:lnTo>
                  <a:lnTo>
                    <a:pt x="106006" y="358686"/>
                  </a:lnTo>
                  <a:lnTo>
                    <a:pt x="125984" y="362712"/>
                  </a:lnTo>
                  <a:lnTo>
                    <a:pt x="331216" y="362712"/>
                  </a:lnTo>
                  <a:lnTo>
                    <a:pt x="351180" y="358686"/>
                  </a:lnTo>
                  <a:lnTo>
                    <a:pt x="367487" y="347687"/>
                  </a:lnTo>
                  <a:lnTo>
                    <a:pt x="378485" y="331381"/>
                  </a:lnTo>
                  <a:lnTo>
                    <a:pt x="382524" y="311404"/>
                  </a:lnTo>
                  <a:lnTo>
                    <a:pt x="382524" y="106172"/>
                  </a:lnTo>
                  <a:close/>
                </a:path>
              </a:pathLst>
            </a:custGeom>
            <a:solidFill>
              <a:srgbClr val="E9E8D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853176" y="4933188"/>
            <a:ext cx="1663700" cy="960119"/>
            <a:chOff x="5853176" y="4933188"/>
            <a:chExt cx="1663700" cy="960119"/>
          </a:xfrm>
        </p:grpSpPr>
        <p:sp>
          <p:nvSpPr>
            <p:cNvPr id="17" name="object 17"/>
            <p:cNvSpPr/>
            <p:nvPr/>
          </p:nvSpPr>
          <p:spPr>
            <a:xfrm>
              <a:off x="6003036" y="4933188"/>
              <a:ext cx="1363980" cy="870585"/>
            </a:xfrm>
            <a:custGeom>
              <a:avLst/>
              <a:gdLst/>
              <a:ahLst/>
              <a:cxnLst/>
              <a:rect l="l" t="t" r="r" b="b"/>
              <a:pathLst>
                <a:path w="1363979" h="870585">
                  <a:moveTo>
                    <a:pt x="1327658" y="0"/>
                  </a:moveTo>
                  <a:lnTo>
                    <a:pt x="36322" y="0"/>
                  </a:lnTo>
                  <a:lnTo>
                    <a:pt x="22181" y="2853"/>
                  </a:lnTo>
                  <a:lnTo>
                    <a:pt x="10636" y="10636"/>
                  </a:lnTo>
                  <a:lnTo>
                    <a:pt x="2853" y="22181"/>
                  </a:lnTo>
                  <a:lnTo>
                    <a:pt x="0" y="36322"/>
                  </a:lnTo>
                  <a:lnTo>
                    <a:pt x="0" y="833869"/>
                  </a:lnTo>
                  <a:lnTo>
                    <a:pt x="2853" y="847990"/>
                  </a:lnTo>
                  <a:lnTo>
                    <a:pt x="10636" y="859542"/>
                  </a:lnTo>
                  <a:lnTo>
                    <a:pt x="22181" y="867341"/>
                  </a:lnTo>
                  <a:lnTo>
                    <a:pt x="36322" y="870204"/>
                  </a:lnTo>
                  <a:lnTo>
                    <a:pt x="1327658" y="870204"/>
                  </a:lnTo>
                  <a:lnTo>
                    <a:pt x="1341798" y="867341"/>
                  </a:lnTo>
                  <a:lnTo>
                    <a:pt x="1353343" y="859542"/>
                  </a:lnTo>
                  <a:lnTo>
                    <a:pt x="1361126" y="847990"/>
                  </a:lnTo>
                  <a:lnTo>
                    <a:pt x="1363980" y="833869"/>
                  </a:lnTo>
                  <a:lnTo>
                    <a:pt x="1363980" y="36322"/>
                  </a:lnTo>
                  <a:lnTo>
                    <a:pt x="1361126" y="22181"/>
                  </a:lnTo>
                  <a:lnTo>
                    <a:pt x="1353343" y="10636"/>
                  </a:lnTo>
                  <a:lnTo>
                    <a:pt x="1341798" y="2853"/>
                  </a:lnTo>
                  <a:lnTo>
                    <a:pt x="132765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45708" y="4986528"/>
              <a:ext cx="1280160" cy="762000"/>
            </a:xfrm>
            <a:custGeom>
              <a:avLst/>
              <a:gdLst/>
              <a:ahLst/>
              <a:cxnLst/>
              <a:rect l="l" t="t" r="r" b="b"/>
              <a:pathLst>
                <a:path w="1280159" h="762000">
                  <a:moveTo>
                    <a:pt x="128016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280160" y="762000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53176" y="5821680"/>
              <a:ext cx="1663700" cy="71755"/>
            </a:xfrm>
            <a:custGeom>
              <a:avLst/>
              <a:gdLst/>
              <a:ahLst/>
              <a:cxnLst/>
              <a:rect l="l" t="t" r="r" b="b"/>
              <a:pathLst>
                <a:path w="1663700" h="71754">
                  <a:moveTo>
                    <a:pt x="1663573" y="0"/>
                  </a:moveTo>
                  <a:lnTo>
                    <a:pt x="1049020" y="0"/>
                  </a:lnTo>
                  <a:lnTo>
                    <a:pt x="1046610" y="8418"/>
                  </a:lnTo>
                  <a:lnTo>
                    <a:pt x="1043559" y="13614"/>
                  </a:lnTo>
                  <a:lnTo>
                    <a:pt x="1037840" y="16248"/>
                  </a:lnTo>
                  <a:lnTo>
                    <a:pt x="1027429" y="16979"/>
                  </a:lnTo>
                  <a:lnTo>
                    <a:pt x="636015" y="16979"/>
                  </a:lnTo>
                  <a:lnTo>
                    <a:pt x="625677" y="16714"/>
                  </a:lnTo>
                  <a:lnTo>
                    <a:pt x="619982" y="14857"/>
                  </a:lnTo>
                  <a:lnTo>
                    <a:pt x="616906" y="9816"/>
                  </a:lnTo>
                  <a:lnTo>
                    <a:pt x="614426" y="0"/>
                  </a:lnTo>
                  <a:lnTo>
                    <a:pt x="0" y="0"/>
                  </a:lnTo>
                  <a:lnTo>
                    <a:pt x="1601" y="28481"/>
                  </a:lnTo>
                  <a:lnTo>
                    <a:pt x="15287" y="51182"/>
                  </a:lnTo>
                  <a:lnTo>
                    <a:pt x="38379" y="66199"/>
                  </a:lnTo>
                  <a:lnTo>
                    <a:pt x="68199" y="71628"/>
                  </a:lnTo>
                  <a:lnTo>
                    <a:pt x="1613027" y="71628"/>
                  </a:lnTo>
                  <a:lnTo>
                    <a:pt x="1635515" y="61475"/>
                  </a:lnTo>
                  <a:lnTo>
                    <a:pt x="1653016" y="43567"/>
                  </a:lnTo>
                  <a:lnTo>
                    <a:pt x="1663158" y="21782"/>
                  </a:lnTo>
                  <a:lnTo>
                    <a:pt x="1663573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93764" y="5201411"/>
              <a:ext cx="382905" cy="363220"/>
            </a:xfrm>
            <a:custGeom>
              <a:avLst/>
              <a:gdLst/>
              <a:ahLst/>
              <a:cxnLst/>
              <a:rect l="l" t="t" r="r" b="b"/>
              <a:pathLst>
                <a:path w="382904" h="363220">
                  <a:moveTo>
                    <a:pt x="382524" y="106172"/>
                  </a:moveTo>
                  <a:lnTo>
                    <a:pt x="378485" y="86207"/>
                  </a:lnTo>
                  <a:lnTo>
                    <a:pt x="367487" y="69900"/>
                  </a:lnTo>
                  <a:lnTo>
                    <a:pt x="351180" y="58902"/>
                  </a:lnTo>
                  <a:lnTo>
                    <a:pt x="331216" y="54864"/>
                  </a:lnTo>
                  <a:lnTo>
                    <a:pt x="307848" y="54864"/>
                  </a:lnTo>
                  <a:lnTo>
                    <a:pt x="307848" y="51308"/>
                  </a:lnTo>
                  <a:lnTo>
                    <a:pt x="303809" y="31343"/>
                  </a:lnTo>
                  <a:lnTo>
                    <a:pt x="292811" y="15036"/>
                  </a:lnTo>
                  <a:lnTo>
                    <a:pt x="276504" y="4038"/>
                  </a:lnTo>
                  <a:lnTo>
                    <a:pt x="256540" y="0"/>
                  </a:lnTo>
                  <a:lnTo>
                    <a:pt x="51308" y="0"/>
                  </a:lnTo>
                  <a:lnTo>
                    <a:pt x="31330" y="4038"/>
                  </a:lnTo>
                  <a:lnTo>
                    <a:pt x="15024" y="15036"/>
                  </a:lnTo>
                  <a:lnTo>
                    <a:pt x="4025" y="31343"/>
                  </a:lnTo>
                  <a:lnTo>
                    <a:pt x="0" y="51308"/>
                  </a:lnTo>
                  <a:lnTo>
                    <a:pt x="0" y="256540"/>
                  </a:lnTo>
                  <a:lnTo>
                    <a:pt x="4025" y="276517"/>
                  </a:lnTo>
                  <a:lnTo>
                    <a:pt x="15024" y="292823"/>
                  </a:lnTo>
                  <a:lnTo>
                    <a:pt x="31330" y="303822"/>
                  </a:lnTo>
                  <a:lnTo>
                    <a:pt x="51308" y="307848"/>
                  </a:lnTo>
                  <a:lnTo>
                    <a:pt x="74676" y="307848"/>
                  </a:lnTo>
                  <a:lnTo>
                    <a:pt x="74676" y="311404"/>
                  </a:lnTo>
                  <a:lnTo>
                    <a:pt x="78701" y="331381"/>
                  </a:lnTo>
                  <a:lnTo>
                    <a:pt x="89700" y="347687"/>
                  </a:lnTo>
                  <a:lnTo>
                    <a:pt x="106006" y="358686"/>
                  </a:lnTo>
                  <a:lnTo>
                    <a:pt x="125984" y="362712"/>
                  </a:lnTo>
                  <a:lnTo>
                    <a:pt x="331216" y="362712"/>
                  </a:lnTo>
                  <a:lnTo>
                    <a:pt x="351180" y="358686"/>
                  </a:lnTo>
                  <a:lnTo>
                    <a:pt x="367487" y="347687"/>
                  </a:lnTo>
                  <a:lnTo>
                    <a:pt x="378485" y="331381"/>
                  </a:lnTo>
                  <a:lnTo>
                    <a:pt x="382524" y="311404"/>
                  </a:lnTo>
                  <a:lnTo>
                    <a:pt x="382524" y="106172"/>
                  </a:lnTo>
                  <a:close/>
                </a:path>
              </a:pathLst>
            </a:custGeom>
            <a:solidFill>
              <a:srgbClr val="E9E8D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4114165" y="3433552"/>
            <a:ext cx="1271905" cy="625475"/>
          </a:xfrm>
          <a:custGeom>
            <a:avLst/>
            <a:gdLst/>
            <a:ahLst/>
            <a:cxnLst/>
            <a:rect l="l" t="t" r="r" b="b"/>
            <a:pathLst>
              <a:path w="1271904" h="625475">
                <a:moveTo>
                  <a:pt x="707603" y="0"/>
                </a:moveTo>
                <a:lnTo>
                  <a:pt x="661481" y="2901"/>
                </a:lnTo>
                <a:lnTo>
                  <a:pt x="618053" y="12148"/>
                </a:lnTo>
                <a:lnTo>
                  <a:pt x="577326" y="27610"/>
                </a:lnTo>
                <a:lnTo>
                  <a:pt x="539307" y="49156"/>
                </a:lnTo>
                <a:lnTo>
                  <a:pt x="504005" y="76656"/>
                </a:lnTo>
                <a:lnTo>
                  <a:pt x="471426" y="109978"/>
                </a:lnTo>
                <a:lnTo>
                  <a:pt x="441579" y="148990"/>
                </a:lnTo>
                <a:lnTo>
                  <a:pt x="437769" y="155086"/>
                </a:lnTo>
                <a:lnTo>
                  <a:pt x="427863" y="160039"/>
                </a:lnTo>
                <a:lnTo>
                  <a:pt x="381254" y="164230"/>
                </a:lnTo>
                <a:lnTo>
                  <a:pt x="338314" y="175535"/>
                </a:lnTo>
                <a:lnTo>
                  <a:pt x="299100" y="194186"/>
                </a:lnTo>
                <a:lnTo>
                  <a:pt x="263721" y="220434"/>
                </a:lnTo>
                <a:lnTo>
                  <a:pt x="226405" y="260687"/>
                </a:lnTo>
                <a:lnTo>
                  <a:pt x="220122" y="264179"/>
                </a:lnTo>
                <a:lnTo>
                  <a:pt x="213030" y="265672"/>
                </a:lnTo>
                <a:lnTo>
                  <a:pt x="204724" y="265830"/>
                </a:lnTo>
                <a:lnTo>
                  <a:pt x="187686" y="265588"/>
                </a:lnTo>
                <a:lnTo>
                  <a:pt x="170624" y="265703"/>
                </a:lnTo>
                <a:lnTo>
                  <a:pt x="88969" y="289328"/>
                </a:lnTo>
                <a:lnTo>
                  <a:pt x="49020" y="320978"/>
                </a:lnTo>
                <a:lnTo>
                  <a:pt x="19503" y="361655"/>
                </a:lnTo>
                <a:lnTo>
                  <a:pt x="2475" y="408301"/>
                </a:lnTo>
                <a:lnTo>
                  <a:pt x="0" y="457854"/>
                </a:lnTo>
                <a:lnTo>
                  <a:pt x="12269" y="507898"/>
                </a:lnTo>
                <a:lnTo>
                  <a:pt x="35861" y="551025"/>
                </a:lnTo>
                <a:lnTo>
                  <a:pt x="69240" y="585602"/>
                </a:lnTo>
                <a:lnTo>
                  <a:pt x="110871" y="610000"/>
                </a:lnTo>
                <a:lnTo>
                  <a:pt x="163341" y="623198"/>
                </a:lnTo>
                <a:lnTo>
                  <a:pt x="701039" y="624859"/>
                </a:lnTo>
                <a:lnTo>
                  <a:pt x="1065657" y="623843"/>
                </a:lnTo>
                <a:lnTo>
                  <a:pt x="1113968" y="618743"/>
                </a:lnTo>
                <a:lnTo>
                  <a:pt x="1157013" y="604042"/>
                </a:lnTo>
                <a:lnTo>
                  <a:pt x="1194431" y="579952"/>
                </a:lnTo>
                <a:lnTo>
                  <a:pt x="1225863" y="546688"/>
                </a:lnTo>
                <a:lnTo>
                  <a:pt x="1250950" y="504463"/>
                </a:lnTo>
                <a:lnTo>
                  <a:pt x="1266501" y="460154"/>
                </a:lnTo>
                <a:lnTo>
                  <a:pt x="1271641" y="416746"/>
                </a:lnTo>
                <a:lnTo>
                  <a:pt x="1266503" y="374564"/>
                </a:lnTo>
                <a:lnTo>
                  <a:pt x="1251222" y="333930"/>
                </a:lnTo>
                <a:lnTo>
                  <a:pt x="1225931" y="295167"/>
                </a:lnTo>
                <a:lnTo>
                  <a:pt x="1196772" y="264098"/>
                </a:lnTo>
                <a:lnTo>
                  <a:pt x="1135010" y="227740"/>
                </a:lnTo>
                <a:lnTo>
                  <a:pt x="1080440" y="216667"/>
                </a:lnTo>
                <a:lnTo>
                  <a:pt x="1059656" y="216189"/>
                </a:lnTo>
                <a:lnTo>
                  <a:pt x="1038252" y="217449"/>
                </a:lnTo>
                <a:lnTo>
                  <a:pt x="1016254" y="220364"/>
                </a:lnTo>
                <a:lnTo>
                  <a:pt x="1014095" y="217570"/>
                </a:lnTo>
                <a:lnTo>
                  <a:pt x="1013079" y="216808"/>
                </a:lnTo>
                <a:lnTo>
                  <a:pt x="1012698" y="215411"/>
                </a:lnTo>
                <a:lnTo>
                  <a:pt x="991276" y="166561"/>
                </a:lnTo>
                <a:lnTo>
                  <a:pt x="964788" y="123640"/>
                </a:lnTo>
                <a:lnTo>
                  <a:pt x="933234" y="86809"/>
                </a:lnTo>
                <a:lnTo>
                  <a:pt x="896617" y="56227"/>
                </a:lnTo>
                <a:lnTo>
                  <a:pt x="854940" y="32054"/>
                </a:lnTo>
                <a:lnTo>
                  <a:pt x="808204" y="14450"/>
                </a:lnTo>
                <a:lnTo>
                  <a:pt x="756412" y="3575"/>
                </a:lnTo>
                <a:lnTo>
                  <a:pt x="707603" y="0"/>
                </a:lnTo>
                <a:close/>
              </a:path>
            </a:pathLst>
          </a:custGeom>
          <a:solidFill>
            <a:srgbClr val="1CB0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92903" y="4178046"/>
            <a:ext cx="85725" cy="656590"/>
          </a:xfrm>
          <a:custGeom>
            <a:avLst/>
            <a:gdLst/>
            <a:ahLst/>
            <a:cxnLst/>
            <a:rect l="l" t="t" r="r" b="b"/>
            <a:pathLst>
              <a:path w="85725" h="656589">
                <a:moveTo>
                  <a:pt x="28575" y="570610"/>
                </a:moveTo>
                <a:lnTo>
                  <a:pt x="0" y="570610"/>
                </a:lnTo>
                <a:lnTo>
                  <a:pt x="42925" y="656335"/>
                </a:lnTo>
                <a:lnTo>
                  <a:pt x="78623" y="584834"/>
                </a:lnTo>
                <a:lnTo>
                  <a:pt x="28575" y="584834"/>
                </a:lnTo>
                <a:lnTo>
                  <a:pt x="28575" y="570610"/>
                </a:lnTo>
                <a:close/>
              </a:path>
              <a:path w="85725" h="656589">
                <a:moveTo>
                  <a:pt x="57150" y="0"/>
                </a:moveTo>
                <a:lnTo>
                  <a:pt x="28575" y="0"/>
                </a:lnTo>
                <a:lnTo>
                  <a:pt x="28575" y="584834"/>
                </a:lnTo>
                <a:lnTo>
                  <a:pt x="57150" y="584834"/>
                </a:lnTo>
                <a:lnTo>
                  <a:pt x="57150" y="0"/>
                </a:lnTo>
                <a:close/>
              </a:path>
              <a:path w="85725" h="656589">
                <a:moveTo>
                  <a:pt x="85725" y="570610"/>
                </a:moveTo>
                <a:lnTo>
                  <a:pt x="57150" y="570610"/>
                </a:lnTo>
                <a:lnTo>
                  <a:pt x="57150" y="584834"/>
                </a:lnTo>
                <a:lnTo>
                  <a:pt x="78623" y="584834"/>
                </a:lnTo>
                <a:lnTo>
                  <a:pt x="85725" y="57061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3417" y="4047235"/>
            <a:ext cx="1169670" cy="788670"/>
          </a:xfrm>
          <a:custGeom>
            <a:avLst/>
            <a:gdLst/>
            <a:ahLst/>
            <a:cxnLst/>
            <a:rect l="l" t="t" r="r" b="b"/>
            <a:pathLst>
              <a:path w="1169670" h="788670">
                <a:moveTo>
                  <a:pt x="47498" y="704976"/>
                </a:moveTo>
                <a:lnTo>
                  <a:pt x="0" y="788288"/>
                </a:lnTo>
                <a:lnTo>
                  <a:pt x="95123" y="776224"/>
                </a:lnTo>
                <a:lnTo>
                  <a:pt x="84511" y="760349"/>
                </a:lnTo>
                <a:lnTo>
                  <a:pt x="67309" y="760349"/>
                </a:lnTo>
                <a:lnTo>
                  <a:pt x="51434" y="736600"/>
                </a:lnTo>
                <a:lnTo>
                  <a:pt x="63324" y="728652"/>
                </a:lnTo>
                <a:lnTo>
                  <a:pt x="47498" y="704976"/>
                </a:lnTo>
                <a:close/>
              </a:path>
              <a:path w="1169670" h="788670">
                <a:moveTo>
                  <a:pt x="63324" y="728652"/>
                </a:moveTo>
                <a:lnTo>
                  <a:pt x="51434" y="736600"/>
                </a:lnTo>
                <a:lnTo>
                  <a:pt x="67309" y="760349"/>
                </a:lnTo>
                <a:lnTo>
                  <a:pt x="79199" y="752402"/>
                </a:lnTo>
                <a:lnTo>
                  <a:pt x="63324" y="728652"/>
                </a:lnTo>
                <a:close/>
              </a:path>
              <a:path w="1169670" h="788670">
                <a:moveTo>
                  <a:pt x="79199" y="752402"/>
                </a:moveTo>
                <a:lnTo>
                  <a:pt x="67309" y="760349"/>
                </a:lnTo>
                <a:lnTo>
                  <a:pt x="84511" y="760349"/>
                </a:lnTo>
                <a:lnTo>
                  <a:pt x="79199" y="752402"/>
                </a:lnTo>
                <a:close/>
              </a:path>
              <a:path w="1169670" h="788670">
                <a:moveTo>
                  <a:pt x="1153414" y="0"/>
                </a:moveTo>
                <a:lnTo>
                  <a:pt x="63324" y="728652"/>
                </a:lnTo>
                <a:lnTo>
                  <a:pt x="79199" y="752402"/>
                </a:lnTo>
                <a:lnTo>
                  <a:pt x="1169289" y="23875"/>
                </a:lnTo>
                <a:lnTo>
                  <a:pt x="1153414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77053" y="4047235"/>
            <a:ext cx="1169670" cy="788670"/>
          </a:xfrm>
          <a:custGeom>
            <a:avLst/>
            <a:gdLst/>
            <a:ahLst/>
            <a:cxnLst/>
            <a:rect l="l" t="t" r="r" b="b"/>
            <a:pathLst>
              <a:path w="1169670" h="788670">
                <a:moveTo>
                  <a:pt x="1090215" y="752403"/>
                </a:moveTo>
                <a:lnTo>
                  <a:pt x="1074293" y="776224"/>
                </a:lnTo>
                <a:lnTo>
                  <a:pt x="1169416" y="788288"/>
                </a:lnTo>
                <a:lnTo>
                  <a:pt x="1153486" y="760349"/>
                </a:lnTo>
                <a:lnTo>
                  <a:pt x="1102106" y="760349"/>
                </a:lnTo>
                <a:lnTo>
                  <a:pt x="1090215" y="752403"/>
                </a:lnTo>
                <a:close/>
              </a:path>
              <a:path w="1169670" h="788670">
                <a:moveTo>
                  <a:pt x="1106091" y="728652"/>
                </a:moveTo>
                <a:lnTo>
                  <a:pt x="1090215" y="752403"/>
                </a:lnTo>
                <a:lnTo>
                  <a:pt x="1102106" y="760349"/>
                </a:lnTo>
                <a:lnTo>
                  <a:pt x="1117981" y="736600"/>
                </a:lnTo>
                <a:lnTo>
                  <a:pt x="1106091" y="728652"/>
                </a:lnTo>
                <a:close/>
              </a:path>
              <a:path w="1169670" h="788670">
                <a:moveTo>
                  <a:pt x="1121918" y="704976"/>
                </a:moveTo>
                <a:lnTo>
                  <a:pt x="1106091" y="728652"/>
                </a:lnTo>
                <a:lnTo>
                  <a:pt x="1117981" y="736600"/>
                </a:lnTo>
                <a:lnTo>
                  <a:pt x="1102106" y="760349"/>
                </a:lnTo>
                <a:lnTo>
                  <a:pt x="1153486" y="760349"/>
                </a:lnTo>
                <a:lnTo>
                  <a:pt x="1121918" y="704976"/>
                </a:lnTo>
                <a:close/>
              </a:path>
              <a:path w="1169670" h="788670">
                <a:moveTo>
                  <a:pt x="16001" y="0"/>
                </a:moveTo>
                <a:lnTo>
                  <a:pt x="0" y="23875"/>
                </a:lnTo>
                <a:lnTo>
                  <a:pt x="1090215" y="752403"/>
                </a:lnTo>
                <a:lnTo>
                  <a:pt x="1106091" y="728652"/>
                </a:lnTo>
                <a:lnTo>
                  <a:pt x="16001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17720" y="2709672"/>
            <a:ext cx="382905" cy="624840"/>
          </a:xfrm>
          <a:custGeom>
            <a:avLst/>
            <a:gdLst/>
            <a:ahLst/>
            <a:cxnLst/>
            <a:rect l="l" t="t" r="r" b="b"/>
            <a:pathLst>
              <a:path w="382904" h="624839">
                <a:moveTo>
                  <a:pt x="286892" y="0"/>
                </a:moveTo>
                <a:lnTo>
                  <a:pt x="95630" y="0"/>
                </a:lnTo>
                <a:lnTo>
                  <a:pt x="95630" y="433577"/>
                </a:lnTo>
                <a:lnTo>
                  <a:pt x="0" y="433577"/>
                </a:lnTo>
                <a:lnTo>
                  <a:pt x="191262" y="624839"/>
                </a:lnTo>
                <a:lnTo>
                  <a:pt x="382524" y="433577"/>
                </a:lnTo>
                <a:lnTo>
                  <a:pt x="286892" y="433577"/>
                </a:lnTo>
                <a:lnTo>
                  <a:pt x="286892" y="0"/>
                </a:lnTo>
                <a:close/>
              </a:path>
            </a:pathLst>
          </a:custGeom>
          <a:solidFill>
            <a:srgbClr val="DA5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617720" y="1805939"/>
            <a:ext cx="407034" cy="812800"/>
            <a:chOff x="4617720" y="1805939"/>
            <a:chExt cx="407034" cy="812800"/>
          </a:xfrm>
        </p:grpSpPr>
        <p:sp>
          <p:nvSpPr>
            <p:cNvPr id="27" name="object 27"/>
            <p:cNvSpPr/>
            <p:nvPr/>
          </p:nvSpPr>
          <p:spPr>
            <a:xfrm>
              <a:off x="4617720" y="1805939"/>
              <a:ext cx="407034" cy="812800"/>
            </a:xfrm>
            <a:custGeom>
              <a:avLst/>
              <a:gdLst/>
              <a:ahLst/>
              <a:cxnLst/>
              <a:rect l="l" t="t" r="r" b="b"/>
              <a:pathLst>
                <a:path w="407035" h="812800">
                  <a:moveTo>
                    <a:pt x="377697" y="0"/>
                  </a:moveTo>
                  <a:lnTo>
                    <a:pt x="28701" y="0"/>
                  </a:lnTo>
                  <a:lnTo>
                    <a:pt x="17520" y="2442"/>
                  </a:lnTo>
                  <a:lnTo>
                    <a:pt x="8397" y="9159"/>
                  </a:lnTo>
                  <a:lnTo>
                    <a:pt x="2252" y="19234"/>
                  </a:lnTo>
                  <a:lnTo>
                    <a:pt x="0" y="31750"/>
                  </a:lnTo>
                  <a:lnTo>
                    <a:pt x="0" y="780414"/>
                  </a:lnTo>
                  <a:lnTo>
                    <a:pt x="2252" y="792682"/>
                  </a:lnTo>
                  <a:lnTo>
                    <a:pt x="8397" y="802830"/>
                  </a:lnTo>
                  <a:lnTo>
                    <a:pt x="17520" y="809740"/>
                  </a:lnTo>
                  <a:lnTo>
                    <a:pt x="28701" y="812292"/>
                  </a:lnTo>
                  <a:lnTo>
                    <a:pt x="377697" y="812292"/>
                  </a:lnTo>
                  <a:lnTo>
                    <a:pt x="388959" y="809775"/>
                  </a:lnTo>
                  <a:lnTo>
                    <a:pt x="398256" y="802925"/>
                  </a:lnTo>
                  <a:lnTo>
                    <a:pt x="404576" y="792789"/>
                  </a:lnTo>
                  <a:lnTo>
                    <a:pt x="406907" y="780414"/>
                  </a:lnTo>
                  <a:lnTo>
                    <a:pt x="406907" y="31750"/>
                  </a:lnTo>
                  <a:lnTo>
                    <a:pt x="404576" y="19234"/>
                  </a:lnTo>
                  <a:lnTo>
                    <a:pt x="398256" y="9159"/>
                  </a:lnTo>
                  <a:lnTo>
                    <a:pt x="388959" y="2442"/>
                  </a:lnTo>
                  <a:lnTo>
                    <a:pt x="377697" y="0"/>
                  </a:lnTo>
                  <a:close/>
                </a:path>
              </a:pathLst>
            </a:custGeom>
            <a:solidFill>
              <a:srgbClr val="1A53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42104" y="1897379"/>
              <a:ext cx="353695" cy="611505"/>
            </a:xfrm>
            <a:custGeom>
              <a:avLst/>
              <a:gdLst/>
              <a:ahLst/>
              <a:cxnLst/>
              <a:rect l="l" t="t" r="r" b="b"/>
              <a:pathLst>
                <a:path w="353695" h="611505">
                  <a:moveTo>
                    <a:pt x="353567" y="0"/>
                  </a:moveTo>
                  <a:lnTo>
                    <a:pt x="0" y="0"/>
                  </a:lnTo>
                  <a:lnTo>
                    <a:pt x="0" y="611124"/>
                  </a:lnTo>
                  <a:lnTo>
                    <a:pt x="353567" y="611124"/>
                  </a:lnTo>
                  <a:lnTo>
                    <a:pt x="35356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94504" y="2537459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5" h="47625">
                  <a:moveTo>
                    <a:pt x="24511" y="0"/>
                  </a:moveTo>
                  <a:lnTo>
                    <a:pt x="20193" y="0"/>
                  </a:lnTo>
                  <a:lnTo>
                    <a:pt x="15875" y="762"/>
                  </a:lnTo>
                  <a:lnTo>
                    <a:pt x="12192" y="2666"/>
                  </a:lnTo>
                  <a:lnTo>
                    <a:pt x="5080" y="6603"/>
                  </a:lnTo>
                  <a:lnTo>
                    <a:pt x="0" y="14350"/>
                  </a:lnTo>
                  <a:lnTo>
                    <a:pt x="0" y="23622"/>
                  </a:lnTo>
                  <a:lnTo>
                    <a:pt x="1879" y="32831"/>
                  </a:lnTo>
                  <a:lnTo>
                    <a:pt x="7032" y="40338"/>
                  </a:lnTo>
                  <a:lnTo>
                    <a:pt x="14733" y="45392"/>
                  </a:lnTo>
                  <a:lnTo>
                    <a:pt x="24257" y="47243"/>
                  </a:lnTo>
                  <a:lnTo>
                    <a:pt x="28956" y="47243"/>
                  </a:lnTo>
                  <a:lnTo>
                    <a:pt x="33274" y="46354"/>
                  </a:lnTo>
                  <a:lnTo>
                    <a:pt x="36957" y="44068"/>
                  </a:lnTo>
                  <a:lnTo>
                    <a:pt x="44069" y="39877"/>
                  </a:lnTo>
                  <a:lnTo>
                    <a:pt x="48768" y="32130"/>
                  </a:lnTo>
                  <a:lnTo>
                    <a:pt x="48768" y="23622"/>
                  </a:lnTo>
                  <a:lnTo>
                    <a:pt x="46835" y="14358"/>
                  </a:lnTo>
                  <a:lnTo>
                    <a:pt x="41592" y="6858"/>
                  </a:lnTo>
                  <a:lnTo>
                    <a:pt x="33873" y="1833"/>
                  </a:lnTo>
                  <a:lnTo>
                    <a:pt x="24511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206365" y="2777439"/>
            <a:ext cx="20091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  <a:hlinkClick r:id="rId3"/>
              </a:rPr>
              <a:t>www.quick24x7.com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46546" y="3448557"/>
            <a:ext cx="3615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8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Load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IP</a:t>
            </a:r>
            <a:r>
              <a:rPr sz="18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25588" y="4959477"/>
            <a:ext cx="31311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Backend</a:t>
            </a:r>
            <a:r>
              <a:rPr sz="18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machines,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containers,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URLs</a:t>
            </a:r>
            <a:r>
              <a:rPr sz="18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object storage,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etc.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Auto-scaling groups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1469136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756" y="1274064"/>
            <a:ext cx="11242547" cy="513740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522209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936" y="1309116"/>
            <a:ext cx="11381232" cy="517088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973829" cy="6858000"/>
            <a:chOff x="0" y="0"/>
            <a:chExt cx="3973829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37" y="375793"/>
              <a:ext cx="230124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637" y="978992"/>
              <a:ext cx="3748913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37" y="1583182"/>
              <a:ext cx="3330448" cy="557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637" y="2186635"/>
              <a:ext cx="3656965" cy="558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637" y="2790444"/>
              <a:ext cx="1962912" cy="5577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956684" y="997433"/>
            <a:ext cx="7623175" cy="477393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SOAR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assortment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services 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organizations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simplify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aggregate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operations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three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core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areas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5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vulnerability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Incident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response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operations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involves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performing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related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tasks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without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human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intervention</a:t>
            </a:r>
            <a:endParaRPr sz="2000">
              <a:latin typeface="Calibri"/>
              <a:cs typeface="Calibri"/>
            </a:endParaRPr>
          </a:p>
          <a:p>
            <a:pPr marL="299085" marR="28638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defensive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detection,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response,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remediation,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offensive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vulnerability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assessment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penetration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You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automate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routine,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monotonous,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time-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intensive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160" y="3910584"/>
            <a:ext cx="1738883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26869"/>
              <a:ext cx="1623314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730068"/>
              <a:ext cx="1687830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460750"/>
              <a:ext cx="2539492" cy="55778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444366" y="1003019"/>
            <a:ext cx="8385175" cy="55213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241935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SIEM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8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cases,</a:t>
            </a:r>
            <a:r>
              <a:rPr sz="18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categories,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SIEM</a:t>
            </a:r>
            <a:r>
              <a:rPr sz="18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Rules</a:t>
            </a:r>
            <a:r>
              <a:rPr sz="18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mapped</a:t>
            </a:r>
            <a:r>
              <a:rPr sz="18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incident</a:t>
            </a:r>
            <a:r>
              <a:rPr sz="18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categories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these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categories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18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mapped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 playbooks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  <a:spcBef>
                <a:spcPts val="1000"/>
              </a:spcBef>
              <a:buAutoNum type="arabicPeriod" startAt="2"/>
              <a:tabLst>
                <a:tab pos="241935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Three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playbooks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: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Manual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playbooks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series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manual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tasks);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Semi-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Automated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playbooks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hybrid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automated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manual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subtasks);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Fully-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Automated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playbooks</a:t>
            </a:r>
            <a:r>
              <a:rPr sz="18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(completely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automated)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210"/>
              </a:spcBef>
              <a:buAutoNum type="arabicPeriod" startAt="2"/>
              <a:tabLst>
                <a:tab pos="241935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Four</a:t>
            </a:r>
            <a:r>
              <a:rPr sz="18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18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endParaRPr sz="1800">
              <a:latin typeface="Calibri"/>
              <a:cs typeface="Calibri"/>
            </a:endParaRPr>
          </a:p>
          <a:p>
            <a:pPr marL="493395" lvl="1" indent="-219710">
              <a:lnSpc>
                <a:spcPct val="100000"/>
              </a:lnSpc>
              <a:spcBef>
                <a:spcPts val="1225"/>
              </a:spcBef>
              <a:buAutoNum type="alphaLcPeriod"/>
              <a:tabLst>
                <a:tab pos="49403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Defensive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(anything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tries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prevent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risk)</a:t>
            </a:r>
            <a:endParaRPr sz="1800">
              <a:latin typeface="Calibri"/>
              <a:cs typeface="Calibri"/>
            </a:endParaRPr>
          </a:p>
          <a:p>
            <a:pPr marL="504190" lvl="1" indent="-230504">
              <a:lnSpc>
                <a:spcPct val="100000"/>
              </a:lnSpc>
              <a:spcBef>
                <a:spcPts val="1215"/>
              </a:spcBef>
              <a:buAutoNum type="alphaLcPeriod"/>
              <a:tabLst>
                <a:tab pos="50482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Forensic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(anything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tries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retrieve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additional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evidence)</a:t>
            </a:r>
            <a:endParaRPr sz="1800">
              <a:latin typeface="Calibri"/>
              <a:cs typeface="Calibri"/>
            </a:endParaRPr>
          </a:p>
          <a:p>
            <a:pPr marL="480059" lvl="1" indent="-205740">
              <a:lnSpc>
                <a:spcPct val="100000"/>
              </a:lnSpc>
              <a:spcBef>
                <a:spcPts val="1210"/>
              </a:spcBef>
              <a:buAutoNum type="alphaLcPeriod"/>
              <a:tabLst>
                <a:tab pos="480059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Offensive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(anything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active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tries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investigate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asset)</a:t>
            </a:r>
            <a:endParaRPr sz="1800">
              <a:latin typeface="Calibri"/>
              <a:cs typeface="Calibri"/>
            </a:endParaRPr>
          </a:p>
          <a:p>
            <a:pPr marL="504190" lvl="1" indent="-230504">
              <a:lnSpc>
                <a:spcPct val="100000"/>
              </a:lnSpc>
              <a:spcBef>
                <a:spcPts val="1225"/>
              </a:spcBef>
              <a:buAutoNum type="alphaLcPeriod"/>
              <a:tabLst>
                <a:tab pos="50482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Deception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(anything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retrieves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adjusts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deception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tools)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215"/>
              </a:spcBef>
              <a:buAutoNum type="arabicPeriod" startAt="2"/>
              <a:tabLst>
                <a:tab pos="241935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Three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categories</a:t>
            </a:r>
            <a:r>
              <a:rPr sz="18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action</a:t>
            </a:r>
            <a:endParaRPr sz="1800">
              <a:latin typeface="Calibri"/>
              <a:cs typeface="Calibri"/>
            </a:endParaRPr>
          </a:p>
          <a:p>
            <a:pPr marL="493395" lvl="1" indent="-219710">
              <a:lnSpc>
                <a:spcPct val="100000"/>
              </a:lnSpc>
              <a:spcBef>
                <a:spcPts val="1210"/>
              </a:spcBef>
              <a:buAutoNum type="alphaLcPeriod"/>
              <a:tabLst>
                <a:tab pos="49403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Enrichment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(adding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additional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CMDB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data)</a:t>
            </a:r>
            <a:endParaRPr sz="1800">
              <a:latin typeface="Calibri"/>
              <a:cs typeface="Calibri"/>
            </a:endParaRPr>
          </a:p>
          <a:p>
            <a:pPr marL="504190" lvl="1" indent="-230504">
              <a:lnSpc>
                <a:spcPct val="100000"/>
              </a:lnSpc>
              <a:spcBef>
                <a:spcPts val="1225"/>
              </a:spcBef>
              <a:buAutoNum type="alphaLcPeriod"/>
              <a:tabLst>
                <a:tab pos="50482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Escalation</a:t>
            </a:r>
            <a:r>
              <a:rPr sz="18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(e-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mail,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ticket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escalation,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SNS,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chat/messaging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communication)</a:t>
            </a:r>
            <a:endParaRPr sz="1800">
              <a:latin typeface="Calibri"/>
              <a:cs typeface="Calibri"/>
            </a:endParaRPr>
          </a:p>
          <a:p>
            <a:pPr marL="479425" lvl="1" indent="-205740">
              <a:lnSpc>
                <a:spcPct val="100000"/>
              </a:lnSpc>
              <a:spcBef>
                <a:spcPts val="1215"/>
              </a:spcBef>
              <a:buAutoNum type="alphaLcPeriod"/>
              <a:tabLst>
                <a:tab pos="480059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Mitigation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modification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device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configuration)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4577715" cy="803910"/>
            <a:chOff x="0" y="288559"/>
            <a:chExt cx="457771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4082415" cy="55808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97535" y="2305811"/>
            <a:ext cx="3118485" cy="2748280"/>
          </a:xfrm>
          <a:custGeom>
            <a:avLst/>
            <a:gdLst/>
            <a:ahLst/>
            <a:cxnLst/>
            <a:rect l="l" t="t" r="r" b="b"/>
            <a:pathLst>
              <a:path w="3118485" h="2748279">
                <a:moveTo>
                  <a:pt x="0" y="2747772"/>
                </a:moveTo>
                <a:lnTo>
                  <a:pt x="3118104" y="2747772"/>
                </a:lnTo>
                <a:lnTo>
                  <a:pt x="3118104" y="0"/>
                </a:lnTo>
                <a:lnTo>
                  <a:pt x="0" y="0"/>
                </a:lnTo>
                <a:lnTo>
                  <a:pt x="0" y="2747772"/>
                </a:lnTo>
                <a:close/>
              </a:path>
            </a:pathLst>
          </a:custGeom>
          <a:solidFill>
            <a:srgbClr val="FAE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73067" y="2305811"/>
            <a:ext cx="8121650" cy="2761615"/>
          </a:xfrm>
          <a:custGeom>
            <a:avLst/>
            <a:gdLst/>
            <a:ahLst/>
            <a:cxnLst/>
            <a:rect l="l" t="t" r="r" b="b"/>
            <a:pathLst>
              <a:path w="8121650" h="2761615">
                <a:moveTo>
                  <a:pt x="0" y="2761488"/>
                </a:moveTo>
                <a:lnTo>
                  <a:pt x="8121396" y="2761488"/>
                </a:lnTo>
                <a:lnTo>
                  <a:pt x="8121396" y="0"/>
                </a:lnTo>
                <a:lnTo>
                  <a:pt x="0" y="0"/>
                </a:lnTo>
                <a:lnTo>
                  <a:pt x="0" y="2761488"/>
                </a:lnTo>
                <a:close/>
              </a:path>
            </a:pathLst>
          </a:custGeom>
          <a:solidFill>
            <a:srgbClr val="FAE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50876" y="2517648"/>
            <a:ext cx="3013075" cy="1562100"/>
            <a:chOff x="150876" y="2517648"/>
            <a:chExt cx="3013075" cy="1562100"/>
          </a:xfrm>
        </p:grpSpPr>
        <p:sp>
          <p:nvSpPr>
            <p:cNvPr id="9" name="object 9"/>
            <p:cNvSpPr/>
            <p:nvPr/>
          </p:nvSpPr>
          <p:spPr>
            <a:xfrm>
              <a:off x="150876" y="2517648"/>
              <a:ext cx="3013075" cy="1562100"/>
            </a:xfrm>
            <a:custGeom>
              <a:avLst/>
              <a:gdLst/>
              <a:ahLst/>
              <a:cxnLst/>
              <a:rect l="l" t="t" r="r" b="b"/>
              <a:pathLst>
                <a:path w="3013075" h="1562100">
                  <a:moveTo>
                    <a:pt x="3012948" y="0"/>
                  </a:moveTo>
                  <a:lnTo>
                    <a:pt x="0" y="0"/>
                  </a:lnTo>
                  <a:lnTo>
                    <a:pt x="0" y="1562100"/>
                  </a:lnTo>
                  <a:lnTo>
                    <a:pt x="3012948" y="1562100"/>
                  </a:lnTo>
                  <a:lnTo>
                    <a:pt x="3012948" y="0"/>
                  </a:lnTo>
                  <a:close/>
                </a:path>
              </a:pathLst>
            </a:custGeom>
            <a:solidFill>
              <a:srgbClr val="E99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03348" y="2738627"/>
              <a:ext cx="698500" cy="1282065"/>
            </a:xfrm>
            <a:custGeom>
              <a:avLst/>
              <a:gdLst/>
              <a:ahLst/>
              <a:cxnLst/>
              <a:rect l="l" t="t" r="r" b="b"/>
              <a:pathLst>
                <a:path w="698500" h="1282064">
                  <a:moveTo>
                    <a:pt x="694944" y="1123188"/>
                  </a:moveTo>
                  <a:lnTo>
                    <a:pt x="0" y="1123188"/>
                  </a:lnTo>
                  <a:lnTo>
                    <a:pt x="0" y="1281684"/>
                  </a:lnTo>
                  <a:lnTo>
                    <a:pt x="694944" y="1281684"/>
                  </a:lnTo>
                  <a:lnTo>
                    <a:pt x="694944" y="1123188"/>
                  </a:lnTo>
                  <a:close/>
                </a:path>
                <a:path w="698500" h="1282064">
                  <a:moveTo>
                    <a:pt x="694944" y="909828"/>
                  </a:moveTo>
                  <a:lnTo>
                    <a:pt x="0" y="909828"/>
                  </a:lnTo>
                  <a:lnTo>
                    <a:pt x="0" y="1068324"/>
                  </a:lnTo>
                  <a:lnTo>
                    <a:pt x="694944" y="1068324"/>
                  </a:lnTo>
                  <a:lnTo>
                    <a:pt x="694944" y="909828"/>
                  </a:lnTo>
                  <a:close/>
                </a:path>
                <a:path w="698500" h="1282064">
                  <a:moveTo>
                    <a:pt x="694944" y="696468"/>
                  </a:moveTo>
                  <a:lnTo>
                    <a:pt x="0" y="696468"/>
                  </a:lnTo>
                  <a:lnTo>
                    <a:pt x="0" y="854964"/>
                  </a:lnTo>
                  <a:lnTo>
                    <a:pt x="694944" y="854964"/>
                  </a:lnTo>
                  <a:lnTo>
                    <a:pt x="694944" y="696468"/>
                  </a:lnTo>
                  <a:close/>
                </a:path>
                <a:path w="698500" h="1282064">
                  <a:moveTo>
                    <a:pt x="694944" y="420624"/>
                  </a:moveTo>
                  <a:lnTo>
                    <a:pt x="0" y="420624"/>
                  </a:lnTo>
                  <a:lnTo>
                    <a:pt x="0" y="579120"/>
                  </a:lnTo>
                  <a:lnTo>
                    <a:pt x="694944" y="579120"/>
                  </a:lnTo>
                  <a:lnTo>
                    <a:pt x="694944" y="420624"/>
                  </a:lnTo>
                  <a:close/>
                </a:path>
                <a:path w="698500" h="1282064">
                  <a:moveTo>
                    <a:pt x="694944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694944" y="158496"/>
                  </a:lnTo>
                  <a:lnTo>
                    <a:pt x="694944" y="0"/>
                  </a:lnTo>
                  <a:close/>
                </a:path>
                <a:path w="698500" h="1282064">
                  <a:moveTo>
                    <a:pt x="697992" y="210312"/>
                  </a:moveTo>
                  <a:lnTo>
                    <a:pt x="1524" y="210312"/>
                  </a:lnTo>
                  <a:lnTo>
                    <a:pt x="1524" y="368808"/>
                  </a:lnTo>
                  <a:lnTo>
                    <a:pt x="697992" y="368808"/>
                  </a:lnTo>
                  <a:lnTo>
                    <a:pt x="697992" y="210312"/>
                  </a:lnTo>
                  <a:close/>
                </a:path>
              </a:pathLst>
            </a:custGeom>
            <a:solidFill>
              <a:srgbClr val="CCCC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32232" y="4277867"/>
            <a:ext cx="803275" cy="733425"/>
          </a:xfrm>
          <a:custGeom>
            <a:avLst/>
            <a:gdLst/>
            <a:ahLst/>
            <a:cxnLst/>
            <a:rect l="l" t="t" r="r" b="b"/>
            <a:pathLst>
              <a:path w="803275" h="733425">
                <a:moveTo>
                  <a:pt x="797052" y="92329"/>
                </a:moveTo>
                <a:lnTo>
                  <a:pt x="796353" y="90424"/>
                </a:lnTo>
                <a:lnTo>
                  <a:pt x="795655" y="88011"/>
                </a:lnTo>
                <a:lnTo>
                  <a:pt x="795655" y="86614"/>
                </a:lnTo>
                <a:lnTo>
                  <a:pt x="794956" y="84709"/>
                </a:lnTo>
                <a:lnTo>
                  <a:pt x="794258" y="83312"/>
                </a:lnTo>
                <a:lnTo>
                  <a:pt x="793559" y="82296"/>
                </a:lnTo>
                <a:lnTo>
                  <a:pt x="792861" y="81407"/>
                </a:lnTo>
                <a:lnTo>
                  <a:pt x="792861" y="80899"/>
                </a:lnTo>
                <a:lnTo>
                  <a:pt x="792162" y="80010"/>
                </a:lnTo>
                <a:lnTo>
                  <a:pt x="792162" y="79502"/>
                </a:lnTo>
                <a:lnTo>
                  <a:pt x="791464" y="78486"/>
                </a:lnTo>
                <a:lnTo>
                  <a:pt x="790765" y="77089"/>
                </a:lnTo>
                <a:lnTo>
                  <a:pt x="789381" y="75692"/>
                </a:lnTo>
                <a:lnTo>
                  <a:pt x="788682" y="74676"/>
                </a:lnTo>
                <a:lnTo>
                  <a:pt x="735634" y="43408"/>
                </a:lnTo>
                <a:lnTo>
                  <a:pt x="670737" y="25273"/>
                </a:lnTo>
                <a:lnTo>
                  <a:pt x="623836" y="16217"/>
                </a:lnTo>
                <a:lnTo>
                  <a:pt x="573582" y="9144"/>
                </a:lnTo>
                <a:lnTo>
                  <a:pt x="519988" y="4076"/>
                </a:lnTo>
                <a:lnTo>
                  <a:pt x="463042" y="1028"/>
                </a:lnTo>
                <a:lnTo>
                  <a:pt x="402755" y="0"/>
                </a:lnTo>
                <a:lnTo>
                  <a:pt x="342722" y="1028"/>
                </a:lnTo>
                <a:lnTo>
                  <a:pt x="285800" y="4076"/>
                </a:lnTo>
                <a:lnTo>
                  <a:pt x="232105" y="9144"/>
                </a:lnTo>
                <a:lnTo>
                  <a:pt x="181724" y="16217"/>
                </a:lnTo>
                <a:lnTo>
                  <a:pt x="134759" y="25273"/>
                </a:lnTo>
                <a:lnTo>
                  <a:pt x="90398" y="36880"/>
                </a:lnTo>
                <a:lnTo>
                  <a:pt x="30734" y="63461"/>
                </a:lnTo>
                <a:lnTo>
                  <a:pt x="15430" y="78486"/>
                </a:lnTo>
                <a:lnTo>
                  <a:pt x="14033" y="79502"/>
                </a:lnTo>
                <a:lnTo>
                  <a:pt x="13335" y="80391"/>
                </a:lnTo>
                <a:lnTo>
                  <a:pt x="13335" y="81407"/>
                </a:lnTo>
                <a:lnTo>
                  <a:pt x="11938" y="83820"/>
                </a:lnTo>
                <a:lnTo>
                  <a:pt x="10541" y="86614"/>
                </a:lnTo>
                <a:lnTo>
                  <a:pt x="10541" y="89027"/>
                </a:lnTo>
                <a:lnTo>
                  <a:pt x="9842" y="91440"/>
                </a:lnTo>
                <a:lnTo>
                  <a:pt x="9144" y="93726"/>
                </a:lnTo>
                <a:lnTo>
                  <a:pt x="9144" y="96647"/>
                </a:lnTo>
                <a:lnTo>
                  <a:pt x="9842" y="99441"/>
                </a:lnTo>
                <a:lnTo>
                  <a:pt x="9842" y="100965"/>
                </a:lnTo>
                <a:lnTo>
                  <a:pt x="9232" y="105041"/>
                </a:lnTo>
                <a:lnTo>
                  <a:pt x="9842" y="104267"/>
                </a:lnTo>
                <a:lnTo>
                  <a:pt x="10541" y="103251"/>
                </a:lnTo>
                <a:lnTo>
                  <a:pt x="10541" y="103759"/>
                </a:lnTo>
                <a:lnTo>
                  <a:pt x="11239" y="104267"/>
                </a:lnTo>
                <a:lnTo>
                  <a:pt x="21678" y="119532"/>
                </a:lnTo>
                <a:lnTo>
                  <a:pt x="42456" y="133845"/>
                </a:lnTo>
                <a:lnTo>
                  <a:pt x="114528" y="159512"/>
                </a:lnTo>
                <a:lnTo>
                  <a:pt x="154813" y="168452"/>
                </a:lnTo>
                <a:lnTo>
                  <a:pt x="198234" y="175793"/>
                </a:lnTo>
                <a:lnTo>
                  <a:pt x="244767" y="181533"/>
                </a:lnTo>
                <a:lnTo>
                  <a:pt x="294373" y="185661"/>
                </a:lnTo>
                <a:lnTo>
                  <a:pt x="347040" y="188150"/>
                </a:lnTo>
                <a:lnTo>
                  <a:pt x="402755" y="188976"/>
                </a:lnTo>
                <a:lnTo>
                  <a:pt x="416013" y="188976"/>
                </a:lnTo>
                <a:lnTo>
                  <a:pt x="478967" y="187350"/>
                </a:lnTo>
                <a:lnTo>
                  <a:pt x="538010" y="183502"/>
                </a:lnTo>
                <a:lnTo>
                  <a:pt x="593077" y="177419"/>
                </a:lnTo>
                <a:lnTo>
                  <a:pt x="644080" y="169100"/>
                </a:lnTo>
                <a:lnTo>
                  <a:pt x="690968" y="158496"/>
                </a:lnTo>
                <a:lnTo>
                  <a:pt x="752297" y="138087"/>
                </a:lnTo>
                <a:lnTo>
                  <a:pt x="787984" y="115189"/>
                </a:lnTo>
                <a:lnTo>
                  <a:pt x="795591" y="103251"/>
                </a:lnTo>
                <a:lnTo>
                  <a:pt x="796353" y="100457"/>
                </a:lnTo>
                <a:lnTo>
                  <a:pt x="796353" y="98552"/>
                </a:lnTo>
                <a:lnTo>
                  <a:pt x="797052" y="98044"/>
                </a:lnTo>
                <a:lnTo>
                  <a:pt x="797052" y="92329"/>
                </a:lnTo>
                <a:close/>
              </a:path>
              <a:path w="803275" h="733425">
                <a:moveTo>
                  <a:pt x="803148" y="109093"/>
                </a:moveTo>
                <a:lnTo>
                  <a:pt x="752868" y="146964"/>
                </a:lnTo>
                <a:lnTo>
                  <a:pt x="687692" y="167640"/>
                </a:lnTo>
                <a:lnTo>
                  <a:pt x="640562" y="177990"/>
                </a:lnTo>
                <a:lnTo>
                  <a:pt x="589826" y="186169"/>
                </a:lnTo>
                <a:lnTo>
                  <a:pt x="535482" y="192176"/>
                </a:lnTo>
                <a:lnTo>
                  <a:pt x="477583" y="195986"/>
                </a:lnTo>
                <a:lnTo>
                  <a:pt x="416166" y="197612"/>
                </a:lnTo>
                <a:lnTo>
                  <a:pt x="403479" y="197612"/>
                </a:lnTo>
                <a:lnTo>
                  <a:pt x="349288" y="196786"/>
                </a:lnTo>
                <a:lnTo>
                  <a:pt x="297738" y="194310"/>
                </a:lnTo>
                <a:lnTo>
                  <a:pt x="248831" y="190157"/>
                </a:lnTo>
                <a:lnTo>
                  <a:pt x="202577" y="184340"/>
                </a:lnTo>
                <a:lnTo>
                  <a:pt x="158965" y="176834"/>
                </a:lnTo>
                <a:lnTo>
                  <a:pt x="117995" y="167640"/>
                </a:lnTo>
                <a:lnTo>
                  <a:pt x="74815" y="155067"/>
                </a:lnTo>
                <a:lnTo>
                  <a:pt x="17716" y="126796"/>
                </a:lnTo>
                <a:lnTo>
                  <a:pt x="3810" y="110998"/>
                </a:lnTo>
                <a:lnTo>
                  <a:pt x="3810" y="110490"/>
                </a:lnTo>
                <a:lnTo>
                  <a:pt x="3175" y="109982"/>
                </a:lnTo>
                <a:lnTo>
                  <a:pt x="2540" y="110998"/>
                </a:lnTo>
                <a:lnTo>
                  <a:pt x="2540" y="107569"/>
                </a:lnTo>
                <a:lnTo>
                  <a:pt x="1905" y="106680"/>
                </a:lnTo>
                <a:lnTo>
                  <a:pt x="0" y="677291"/>
                </a:lnTo>
                <a:lnTo>
                  <a:pt x="635" y="677291"/>
                </a:lnTo>
                <a:lnTo>
                  <a:pt x="38811" y="689813"/>
                </a:lnTo>
                <a:lnTo>
                  <a:pt x="81038" y="700849"/>
                </a:lnTo>
                <a:lnTo>
                  <a:pt x="127304" y="710374"/>
                </a:lnTo>
                <a:lnTo>
                  <a:pt x="177634" y="718312"/>
                </a:lnTo>
                <a:lnTo>
                  <a:pt x="180809" y="718693"/>
                </a:lnTo>
                <a:lnTo>
                  <a:pt x="184607" y="719201"/>
                </a:lnTo>
                <a:lnTo>
                  <a:pt x="187782" y="719709"/>
                </a:lnTo>
                <a:lnTo>
                  <a:pt x="392061" y="733044"/>
                </a:lnTo>
                <a:lnTo>
                  <a:pt x="413626" y="733044"/>
                </a:lnTo>
                <a:lnTo>
                  <a:pt x="464896" y="731901"/>
                </a:lnTo>
                <a:lnTo>
                  <a:pt x="515048" y="729246"/>
                </a:lnTo>
                <a:lnTo>
                  <a:pt x="564121" y="725157"/>
                </a:lnTo>
                <a:lnTo>
                  <a:pt x="612190" y="719709"/>
                </a:lnTo>
                <a:lnTo>
                  <a:pt x="665111" y="711682"/>
                </a:lnTo>
                <a:lnTo>
                  <a:pt x="714400" y="701954"/>
                </a:lnTo>
                <a:lnTo>
                  <a:pt x="760006" y="690626"/>
                </a:lnTo>
                <a:lnTo>
                  <a:pt x="801878" y="677799"/>
                </a:lnTo>
                <a:lnTo>
                  <a:pt x="803021" y="197612"/>
                </a:lnTo>
                <a:lnTo>
                  <a:pt x="803148" y="109093"/>
                </a:lnTo>
                <a:close/>
              </a:path>
            </a:pathLst>
          </a:custGeom>
          <a:solidFill>
            <a:srgbClr val="AC3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6167" y="2506979"/>
            <a:ext cx="1562100" cy="2502535"/>
          </a:xfrm>
          <a:custGeom>
            <a:avLst/>
            <a:gdLst/>
            <a:ahLst/>
            <a:cxnLst/>
            <a:rect l="l" t="t" r="r" b="b"/>
            <a:pathLst>
              <a:path w="1562100" h="2502535">
                <a:moveTo>
                  <a:pt x="1562099" y="0"/>
                </a:moveTo>
                <a:lnTo>
                  <a:pt x="0" y="0"/>
                </a:lnTo>
                <a:lnTo>
                  <a:pt x="0" y="2502408"/>
                </a:lnTo>
                <a:lnTo>
                  <a:pt x="1562099" y="2502408"/>
                </a:lnTo>
                <a:lnTo>
                  <a:pt x="1562099" y="0"/>
                </a:lnTo>
                <a:close/>
              </a:path>
            </a:pathLst>
          </a:custGeom>
          <a:solidFill>
            <a:srgbClr val="E99B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3528" y="2510027"/>
            <a:ext cx="2080260" cy="2453640"/>
          </a:xfrm>
          <a:custGeom>
            <a:avLst/>
            <a:gdLst/>
            <a:ahLst/>
            <a:cxnLst/>
            <a:rect l="l" t="t" r="r" b="b"/>
            <a:pathLst>
              <a:path w="2080259" h="2453640">
                <a:moveTo>
                  <a:pt x="2080260" y="0"/>
                </a:moveTo>
                <a:lnTo>
                  <a:pt x="0" y="0"/>
                </a:lnTo>
                <a:lnTo>
                  <a:pt x="0" y="2453640"/>
                </a:lnTo>
                <a:lnTo>
                  <a:pt x="2080260" y="2453640"/>
                </a:lnTo>
                <a:lnTo>
                  <a:pt x="2080260" y="0"/>
                </a:lnTo>
                <a:close/>
              </a:path>
            </a:pathLst>
          </a:custGeom>
          <a:solidFill>
            <a:srgbClr val="E99B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0351007" y="3983735"/>
            <a:ext cx="1477010" cy="966469"/>
            <a:chOff x="10351007" y="3983735"/>
            <a:chExt cx="1477010" cy="966469"/>
          </a:xfrm>
        </p:grpSpPr>
        <p:sp>
          <p:nvSpPr>
            <p:cNvPr id="15" name="object 15"/>
            <p:cNvSpPr/>
            <p:nvPr/>
          </p:nvSpPr>
          <p:spPr>
            <a:xfrm>
              <a:off x="10351007" y="3983735"/>
              <a:ext cx="1477010" cy="966469"/>
            </a:xfrm>
            <a:custGeom>
              <a:avLst/>
              <a:gdLst/>
              <a:ahLst/>
              <a:cxnLst/>
              <a:rect l="l" t="t" r="r" b="b"/>
              <a:pathLst>
                <a:path w="1477009" h="966470">
                  <a:moveTo>
                    <a:pt x="1476755" y="0"/>
                  </a:moveTo>
                  <a:lnTo>
                    <a:pt x="0" y="0"/>
                  </a:lnTo>
                  <a:lnTo>
                    <a:pt x="0" y="966215"/>
                  </a:lnTo>
                  <a:lnTo>
                    <a:pt x="1476755" y="966215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E99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19588" y="4195571"/>
              <a:ext cx="1341120" cy="662940"/>
            </a:xfrm>
            <a:custGeom>
              <a:avLst/>
              <a:gdLst/>
              <a:ahLst/>
              <a:cxnLst/>
              <a:rect l="l" t="t" r="r" b="b"/>
              <a:pathLst>
                <a:path w="1341120" h="662939">
                  <a:moveTo>
                    <a:pt x="1341120" y="481584"/>
                  </a:moveTo>
                  <a:lnTo>
                    <a:pt x="0" y="481584"/>
                  </a:lnTo>
                  <a:lnTo>
                    <a:pt x="0" y="662940"/>
                  </a:lnTo>
                  <a:lnTo>
                    <a:pt x="1341120" y="662940"/>
                  </a:lnTo>
                  <a:lnTo>
                    <a:pt x="1341120" y="481584"/>
                  </a:lnTo>
                  <a:close/>
                </a:path>
                <a:path w="1341120" h="662939">
                  <a:moveTo>
                    <a:pt x="1341120" y="240792"/>
                  </a:moveTo>
                  <a:lnTo>
                    <a:pt x="0" y="240792"/>
                  </a:lnTo>
                  <a:lnTo>
                    <a:pt x="0" y="422148"/>
                  </a:lnTo>
                  <a:lnTo>
                    <a:pt x="1341120" y="422148"/>
                  </a:lnTo>
                  <a:lnTo>
                    <a:pt x="1341120" y="240792"/>
                  </a:lnTo>
                  <a:close/>
                </a:path>
                <a:path w="1341120" h="662939">
                  <a:moveTo>
                    <a:pt x="1341120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341120" y="179832"/>
                  </a:lnTo>
                  <a:lnTo>
                    <a:pt x="1341120" y="0"/>
                  </a:lnTo>
                  <a:close/>
                </a:path>
              </a:pathLst>
            </a:custGeom>
            <a:solidFill>
              <a:srgbClr val="CCCC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661" y="4079747"/>
            <a:ext cx="76200" cy="19875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4116" y="3400044"/>
            <a:ext cx="161162" cy="7620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3872484" y="3415284"/>
            <a:ext cx="321310" cy="76200"/>
          </a:xfrm>
          <a:custGeom>
            <a:avLst/>
            <a:gdLst/>
            <a:ahLst/>
            <a:cxnLst/>
            <a:rect l="l" t="t" r="r" b="b"/>
            <a:pathLst>
              <a:path w="321310" h="76200">
                <a:moveTo>
                  <a:pt x="244601" y="0"/>
                </a:moveTo>
                <a:lnTo>
                  <a:pt x="244601" y="76200"/>
                </a:lnTo>
                <a:lnTo>
                  <a:pt x="308101" y="44450"/>
                </a:lnTo>
                <a:lnTo>
                  <a:pt x="257301" y="44450"/>
                </a:lnTo>
                <a:lnTo>
                  <a:pt x="257301" y="31750"/>
                </a:lnTo>
                <a:lnTo>
                  <a:pt x="308101" y="31750"/>
                </a:lnTo>
                <a:lnTo>
                  <a:pt x="244601" y="0"/>
                </a:lnTo>
                <a:close/>
              </a:path>
              <a:path w="321310" h="76200">
                <a:moveTo>
                  <a:pt x="2446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44601" y="44450"/>
                </a:lnTo>
                <a:lnTo>
                  <a:pt x="244601" y="31750"/>
                </a:lnTo>
                <a:close/>
              </a:path>
              <a:path w="321310" h="76200">
                <a:moveTo>
                  <a:pt x="308101" y="31750"/>
                </a:moveTo>
                <a:lnTo>
                  <a:pt x="257301" y="31750"/>
                </a:lnTo>
                <a:lnTo>
                  <a:pt x="257301" y="44450"/>
                </a:lnTo>
                <a:lnTo>
                  <a:pt x="308101" y="44450"/>
                </a:lnTo>
                <a:lnTo>
                  <a:pt x="320801" y="38100"/>
                </a:lnTo>
                <a:lnTo>
                  <a:pt x="308101" y="3175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5479" y="3383279"/>
            <a:ext cx="168656" cy="76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73695" y="3310128"/>
            <a:ext cx="182118" cy="762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9758171" y="2514600"/>
            <a:ext cx="2214880" cy="1469390"/>
            <a:chOff x="9758171" y="2514600"/>
            <a:chExt cx="2214880" cy="1469390"/>
          </a:xfrm>
        </p:grpSpPr>
        <p:sp>
          <p:nvSpPr>
            <p:cNvPr id="23" name="object 23"/>
            <p:cNvSpPr/>
            <p:nvPr/>
          </p:nvSpPr>
          <p:spPr>
            <a:xfrm>
              <a:off x="10203179" y="2514600"/>
              <a:ext cx="1769745" cy="1341120"/>
            </a:xfrm>
            <a:custGeom>
              <a:avLst/>
              <a:gdLst/>
              <a:ahLst/>
              <a:cxnLst/>
              <a:rect l="l" t="t" r="r" b="b"/>
              <a:pathLst>
                <a:path w="1769745" h="1341120">
                  <a:moveTo>
                    <a:pt x="1769364" y="0"/>
                  </a:moveTo>
                  <a:lnTo>
                    <a:pt x="0" y="0"/>
                  </a:lnTo>
                  <a:lnTo>
                    <a:pt x="0" y="1341120"/>
                  </a:lnTo>
                  <a:lnTo>
                    <a:pt x="1769364" y="1341120"/>
                  </a:lnTo>
                  <a:lnTo>
                    <a:pt x="1769364" y="0"/>
                  </a:lnTo>
                  <a:close/>
                </a:path>
              </a:pathLst>
            </a:custGeom>
            <a:solidFill>
              <a:srgbClr val="E99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58171" y="3308604"/>
              <a:ext cx="461009" cy="76200"/>
            </a:xfrm>
            <a:custGeom>
              <a:avLst/>
              <a:gdLst/>
              <a:ahLst/>
              <a:cxnLst/>
              <a:rect l="l" t="t" r="r" b="b"/>
              <a:pathLst>
                <a:path w="461009" h="76200">
                  <a:moveTo>
                    <a:pt x="384809" y="0"/>
                  </a:moveTo>
                  <a:lnTo>
                    <a:pt x="384809" y="76200"/>
                  </a:lnTo>
                  <a:lnTo>
                    <a:pt x="448309" y="44450"/>
                  </a:lnTo>
                  <a:lnTo>
                    <a:pt x="397509" y="44450"/>
                  </a:lnTo>
                  <a:lnTo>
                    <a:pt x="397509" y="31750"/>
                  </a:lnTo>
                  <a:lnTo>
                    <a:pt x="448309" y="31750"/>
                  </a:lnTo>
                  <a:lnTo>
                    <a:pt x="384809" y="0"/>
                  </a:lnTo>
                  <a:close/>
                </a:path>
                <a:path w="461009" h="76200">
                  <a:moveTo>
                    <a:pt x="38480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4809" y="44450"/>
                  </a:lnTo>
                  <a:lnTo>
                    <a:pt x="384809" y="31750"/>
                  </a:lnTo>
                  <a:close/>
                </a:path>
                <a:path w="461009" h="76200">
                  <a:moveTo>
                    <a:pt x="448309" y="31750"/>
                  </a:moveTo>
                  <a:lnTo>
                    <a:pt x="397509" y="31750"/>
                  </a:lnTo>
                  <a:lnTo>
                    <a:pt x="397509" y="44450"/>
                  </a:lnTo>
                  <a:lnTo>
                    <a:pt x="448309" y="44450"/>
                  </a:lnTo>
                  <a:lnTo>
                    <a:pt x="461009" y="38100"/>
                  </a:lnTo>
                  <a:lnTo>
                    <a:pt x="448309" y="3175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2047" y="3854196"/>
              <a:ext cx="76200" cy="129667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7535" y="1792223"/>
            <a:ext cx="3118485" cy="513715"/>
          </a:xfrm>
          <a:prstGeom prst="rect">
            <a:avLst/>
          </a:prstGeom>
          <a:solidFill>
            <a:srgbClr val="EFAD43"/>
          </a:solidFill>
        </p:spPr>
        <p:txBody>
          <a:bodyPr vert="horz" wrap="square" lIns="0" tIns="88265" rIns="0" bIns="0" rtlCol="0">
            <a:spAutoFit/>
          </a:bodyPr>
          <a:lstStyle/>
          <a:p>
            <a:pPr marL="140970" algn="ctr">
              <a:lnSpc>
                <a:spcPct val="100000"/>
              </a:lnSpc>
              <a:spcBef>
                <a:spcPts val="695"/>
              </a:spcBef>
            </a:pP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SIEM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73067" y="1792223"/>
            <a:ext cx="8121650" cy="513715"/>
          </a:xfrm>
          <a:prstGeom prst="rect">
            <a:avLst/>
          </a:prstGeom>
          <a:solidFill>
            <a:srgbClr val="EFAD43"/>
          </a:solidFill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SOAR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791" y="2735579"/>
            <a:ext cx="982980" cy="1260475"/>
          </a:xfrm>
          <a:prstGeom prst="rect">
            <a:avLst/>
          </a:prstGeom>
          <a:solidFill>
            <a:srgbClr val="CCCCC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269240" marR="243204">
              <a:lnSpc>
                <a:spcPct val="100000"/>
              </a:lnSpc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131C36"/>
                </a:solidFill>
                <a:latin typeface="Calibri"/>
                <a:cs typeface="Calibri"/>
              </a:rPr>
              <a:t>Case 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Category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48739" y="2738627"/>
            <a:ext cx="927100" cy="588645"/>
          </a:xfrm>
          <a:prstGeom prst="rect">
            <a:avLst/>
          </a:prstGeom>
          <a:solidFill>
            <a:srgbClr val="CCCCCE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Case</a:t>
            </a:r>
            <a:r>
              <a:rPr sz="1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48739" y="3413759"/>
            <a:ext cx="927100" cy="588645"/>
          </a:xfrm>
          <a:prstGeom prst="rect">
            <a:avLst/>
          </a:prstGeom>
          <a:solidFill>
            <a:srgbClr val="CCCCCE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183515">
              <a:lnSpc>
                <a:spcPct val="100000"/>
              </a:lnSpc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Case</a:t>
            </a:r>
            <a:r>
              <a:rPr sz="1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876" y="2517648"/>
            <a:ext cx="3013075" cy="156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231775" algn="r">
              <a:lnSpc>
                <a:spcPct val="100000"/>
              </a:lnSpc>
              <a:spcBef>
                <a:spcPts val="585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Rule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#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  <a:p>
            <a:pPr marR="231140" algn="r">
              <a:lnSpc>
                <a:spcPct val="100000"/>
              </a:lnSpc>
              <a:spcBef>
                <a:spcPts val="330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Rule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#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  <a:p>
            <a:pPr marR="231775" algn="r">
              <a:lnSpc>
                <a:spcPct val="100000"/>
              </a:lnSpc>
              <a:spcBef>
                <a:spcPts val="500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Rule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#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Calibri"/>
              <a:cs typeface="Calibri"/>
            </a:endParaRPr>
          </a:p>
          <a:p>
            <a:pPr marR="231775" algn="r">
              <a:lnSpc>
                <a:spcPct val="100000"/>
              </a:lnSpc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Rule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#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  <a:p>
            <a:pPr marR="231775" algn="r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Rule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#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31775" algn="r">
              <a:lnSpc>
                <a:spcPct val="100000"/>
              </a:lnSpc>
              <a:spcBef>
                <a:spcPts val="475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Rule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#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69564" y="3221735"/>
            <a:ext cx="494030" cy="532130"/>
          </a:xfrm>
          <a:prstGeom prst="rect">
            <a:avLst/>
          </a:prstGeom>
          <a:solidFill>
            <a:srgbClr val="AC3C1F"/>
          </a:solidFill>
        </p:spPr>
        <p:txBody>
          <a:bodyPr vert="horz" wrap="square" lIns="0" tIns="9461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745"/>
              </a:spcBef>
            </a:pPr>
            <a:r>
              <a:rPr sz="1000" b="1" spc="-20" dirty="0">
                <a:solidFill>
                  <a:srgbClr val="FFFFFF"/>
                </a:solidFill>
                <a:latin typeface="Calibri"/>
                <a:cs typeface="Calibri"/>
              </a:rPr>
              <a:t>SIEM</a:t>
            </a:r>
            <a:endParaRPr sz="10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</a:pP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Alerts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235196" y="2513076"/>
          <a:ext cx="1506220" cy="1320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marL="114935" marR="1466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r>
                        <a:rPr sz="1000" spc="-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Case</a:t>
                      </a:r>
                      <a:r>
                        <a:rPr sz="1000" spc="-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Categories</a:t>
                      </a:r>
                      <a:r>
                        <a:rPr sz="1000" spc="-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Mapped</a:t>
                      </a:r>
                      <a:r>
                        <a:rPr sz="1000" spc="-3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Incident categories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solidFill>
                      <a:srgbClr val="E99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Incident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r>
                        <a:rPr sz="1000" spc="-3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Incident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r>
                        <a:rPr sz="1000" spc="-3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Incident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r>
                        <a:rPr sz="1000" spc="-3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6096380" y="2501011"/>
            <a:ext cx="120650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Contextual</a:t>
            </a:r>
            <a:r>
              <a:rPr sz="1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Variables Considered</a:t>
            </a:r>
            <a:r>
              <a:rPr sz="1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Specific Playbook</a:t>
            </a:r>
            <a:r>
              <a:rPr sz="1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Escalation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975603" y="3035807"/>
          <a:ext cx="1443355" cy="1885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Asset</a:t>
                      </a:r>
                      <a:r>
                        <a:rPr sz="1000" spc="-3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Criticality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Alert</a:t>
                      </a:r>
                      <a:r>
                        <a:rPr sz="1000" spc="-3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Criticality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SLA</a:t>
                      </a:r>
                      <a:r>
                        <a:rPr sz="1000" spc="-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000" spc="-4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App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Criticality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r>
                        <a:rPr sz="1000" spc="-4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Criticality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6194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000" spc="-3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Criticality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Log</a:t>
                      </a:r>
                      <a:r>
                        <a:rPr sz="1000" spc="-3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000" spc="-2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Analysis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8030971" y="2618993"/>
            <a:ext cx="13608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1005" marR="5080" indent="-40894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Categories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 are</a:t>
            </a:r>
            <a:r>
              <a:rPr sz="1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mapped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Playbooks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7693152" y="2974848"/>
          <a:ext cx="1983105" cy="1901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rowSpan="3">
                  <a:txBody>
                    <a:bodyPr/>
                    <a:lstStyle/>
                    <a:p>
                      <a:pPr marL="191770" marR="175895" indent="190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2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Fully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Automated Playbook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1594" marB="0">
                    <a:lnR w="28575">
                      <a:solidFill>
                        <a:srgbClr val="E99B85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28575">
                      <a:solidFill>
                        <a:srgbClr val="E99B85"/>
                      </a:solidFill>
                      <a:prstDash val="solid"/>
                    </a:lnL>
                    <a:lnB w="57150">
                      <a:solidFill>
                        <a:srgbClr val="E99B85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1594" marB="0">
                    <a:lnR w="28575">
                      <a:solidFill>
                        <a:srgbClr val="E99B85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57150">
                      <a:solidFill>
                        <a:srgbClr val="E99B85"/>
                      </a:solidFill>
                      <a:prstDash val="solid"/>
                    </a:lnT>
                    <a:lnB w="57150">
                      <a:solidFill>
                        <a:srgbClr val="E99B85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1594" marB="0">
                    <a:lnR w="28575">
                      <a:solidFill>
                        <a:srgbClr val="E99B85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57150">
                      <a:solidFill>
                        <a:srgbClr val="E99B85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29">
                <a:tc rowSpan="3">
                  <a:txBody>
                    <a:bodyPr/>
                    <a:lstStyle/>
                    <a:p>
                      <a:pPr marL="191770" marR="175895" indent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000" spc="-2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Semi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Automated Playbook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28575">
                      <a:solidFill>
                        <a:srgbClr val="E99B85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E99B85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8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3345" marB="0">
                    <a:lnR w="28575">
                      <a:solidFill>
                        <a:srgbClr val="E99B85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38100">
                      <a:solidFill>
                        <a:srgbClr val="E99B85"/>
                      </a:solidFill>
                      <a:prstDash val="solid"/>
                    </a:lnT>
                    <a:lnB w="38100">
                      <a:solidFill>
                        <a:srgbClr val="E99B85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2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3345" marB="0">
                    <a:lnR w="28575">
                      <a:solidFill>
                        <a:srgbClr val="E99B85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38100">
                      <a:solidFill>
                        <a:srgbClr val="E99B85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 rowSpan="3">
                  <a:txBody>
                    <a:bodyPr/>
                    <a:lstStyle/>
                    <a:p>
                      <a:pPr marL="247650" marR="231140" indent="3937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Manual Playbook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R w="28575">
                      <a:solidFill>
                        <a:srgbClr val="E99B85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E99B85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6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3664" marB="0">
                    <a:lnR w="28575">
                      <a:solidFill>
                        <a:srgbClr val="E99B85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38100">
                      <a:solidFill>
                        <a:srgbClr val="E99B85"/>
                      </a:solidFill>
                      <a:prstDash val="solid"/>
                    </a:lnT>
                    <a:lnB w="38100">
                      <a:solidFill>
                        <a:srgbClr val="E99B85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3664" marB="0">
                    <a:lnR w="28575">
                      <a:solidFill>
                        <a:srgbClr val="E99B85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Playbook</a:t>
                      </a:r>
                      <a:r>
                        <a:rPr sz="1000" spc="1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2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#9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28575">
                      <a:solidFill>
                        <a:srgbClr val="E99B85"/>
                      </a:solidFill>
                      <a:prstDash val="solid"/>
                    </a:lnL>
                    <a:lnT w="38100">
                      <a:solidFill>
                        <a:srgbClr val="E99B85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0530967" y="2590292"/>
            <a:ext cx="11017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1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0258043" y="2854451"/>
          <a:ext cx="1658620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265">
                <a:tc>
                  <a:txBody>
                    <a:bodyPr/>
                    <a:lstStyle/>
                    <a:p>
                      <a:pPr marL="242570">
                        <a:lnSpc>
                          <a:spcPts val="1165"/>
                        </a:lnSpc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Defensive</a:t>
                      </a:r>
                      <a:r>
                        <a:rPr sz="1000" spc="2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Automation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Forensic</a:t>
                      </a:r>
                      <a:r>
                        <a:rPr sz="1000" spc="-55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Automation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Offensive</a:t>
                      </a:r>
                      <a:r>
                        <a:rPr sz="1000" spc="3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Automation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6194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Deception</a:t>
                      </a:r>
                      <a:r>
                        <a:rPr sz="1000" spc="-5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solidFill>
                            <a:srgbClr val="131C36"/>
                          </a:solidFill>
                          <a:latin typeface="Calibri"/>
                          <a:cs typeface="Calibri"/>
                        </a:rPr>
                        <a:t>Automation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CC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10351007" y="3983735"/>
            <a:ext cx="1477010" cy="966469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65"/>
              </a:spcBef>
            </a:pP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Categories</a:t>
            </a:r>
            <a:r>
              <a:rPr sz="1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 Action</a:t>
            </a:r>
            <a:endParaRPr sz="1000">
              <a:latin typeface="Calibri"/>
              <a:cs typeface="Calibri"/>
            </a:endParaRPr>
          </a:p>
          <a:p>
            <a:pPr marL="440055">
              <a:lnSpc>
                <a:spcPct val="100000"/>
              </a:lnSpc>
              <a:spcBef>
                <a:spcPts val="350"/>
              </a:spcBef>
            </a:pP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Escalation</a:t>
            </a:r>
            <a:endParaRPr sz="1000">
              <a:latin typeface="Calibri"/>
              <a:cs typeface="Calibri"/>
            </a:endParaRPr>
          </a:p>
          <a:p>
            <a:pPr marL="440055" marR="433070">
              <a:lnSpc>
                <a:spcPts val="1939"/>
              </a:lnSpc>
              <a:spcBef>
                <a:spcPts val="135"/>
              </a:spcBef>
            </a:pPr>
            <a:r>
              <a:rPr sz="1000" spc="-10" dirty="0">
                <a:solidFill>
                  <a:srgbClr val="131C36"/>
                </a:solidFill>
                <a:latin typeface="Calibri"/>
                <a:cs typeface="Calibri"/>
              </a:rPr>
              <a:t>Enrichment Mitigation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8086" y="4510532"/>
            <a:ext cx="4876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Case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588962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3.5</a:t>
            </a:r>
            <a:r>
              <a:rPr spc="-50" dirty="0"/>
              <a:t> </a:t>
            </a:r>
            <a:r>
              <a:rPr dirty="0"/>
              <a:t>Plan</a:t>
            </a:r>
            <a:r>
              <a:rPr spc="-65" dirty="0"/>
              <a:t> </a:t>
            </a:r>
            <a:r>
              <a:rPr dirty="0"/>
              <a:t>Disaster</a:t>
            </a:r>
            <a:r>
              <a:rPr spc="-40" dirty="0"/>
              <a:t> </a:t>
            </a:r>
            <a:r>
              <a:rPr dirty="0"/>
              <a:t>Recovery</a:t>
            </a:r>
            <a:r>
              <a:rPr spc="-75" dirty="0"/>
              <a:t> </a:t>
            </a:r>
            <a:r>
              <a:rPr dirty="0"/>
              <a:t>(DR)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dirty="0"/>
              <a:t>Business</a:t>
            </a:r>
            <a:r>
              <a:rPr spc="-55" dirty="0"/>
              <a:t> </a:t>
            </a:r>
            <a:r>
              <a:rPr dirty="0"/>
              <a:t>Continuity</a:t>
            </a:r>
            <a:r>
              <a:rPr spc="-15" dirty="0"/>
              <a:t> </a:t>
            </a:r>
            <a:r>
              <a:rPr spc="-20" dirty="0"/>
              <a:t>(BC)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10690"/>
            <a:ext cx="7265670" cy="237744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Related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Requirements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Recovery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Objective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(RTO),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Recovery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Point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Objective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(RPO),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Recovery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(RSL))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Continuity/Disaster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Recovery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Strategy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Creation,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Implementation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Plan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3275329" cy="803910"/>
            <a:chOff x="0" y="288559"/>
            <a:chExt cx="327532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2779522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6075" y="1162939"/>
            <a:ext cx="7265670" cy="389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Ensures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operates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pre-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determined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when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disaster</a:t>
            </a:r>
            <a:r>
              <a:rPr sz="24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strikes</a:t>
            </a:r>
            <a:endParaRPr sz="24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9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Documents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approved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executive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Outlines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endParaRPr sz="24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9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Populates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register/ledger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Requirements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mitigate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incidents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Identifies</a:t>
            </a:r>
            <a:r>
              <a:rPr sz="24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procedures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needed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recover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disaster</a:t>
            </a:r>
            <a:endParaRPr sz="24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8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What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acceptable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amount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time?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reduce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disaster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0956" y="1972055"/>
            <a:ext cx="2932176" cy="372770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3110992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572" y="260350"/>
              <a:ext cx="344424" cy="557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783" y="260350"/>
              <a:ext cx="968120" cy="5577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863" y="863549"/>
              <a:ext cx="2543429" cy="5580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8163" y="1762760"/>
            <a:ext cx="3249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BCP</a:t>
            </a:r>
            <a:r>
              <a:rPr sz="2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28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NIST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5608" y="2618232"/>
            <a:ext cx="2183891" cy="35646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50738" y="1162939"/>
            <a:ext cx="5894070" cy="493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939165" indent="-457834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Develop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continuity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planning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policy statement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80"/>
              </a:spcBef>
              <a:buClr>
                <a:srgbClr val="DA3467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Conduct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analysis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(BIA)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300"/>
              </a:spcBef>
              <a:buClr>
                <a:srgbClr val="DA3467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Identify</a:t>
            </a:r>
            <a:r>
              <a:rPr sz="2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preventive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Create</a:t>
            </a:r>
            <a:r>
              <a:rPr sz="24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contingency</a:t>
            </a:r>
            <a:r>
              <a:rPr sz="24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strategies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Develop</a:t>
            </a:r>
            <a:r>
              <a:rPr sz="2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4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4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4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contingency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plan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AutoNum type="arabicPeriod" startAt="6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Ensure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plan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testing,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training,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exercises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 startAt="6"/>
              <a:tabLst>
                <a:tab pos="469900" algn="l"/>
                <a:tab pos="470534" algn="l"/>
              </a:tabLst>
            </a:pP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After-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action</a:t>
            </a:r>
            <a:r>
              <a:rPr sz="24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report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AutoNum type="arabicPeriod" startAt="6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Ensure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plan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maintenance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5030978" cy="5580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970258" y="1286243"/>
            <a:ext cx="2687320" cy="4578350"/>
            <a:chOff x="8970258" y="1286243"/>
            <a:chExt cx="2687320" cy="4578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0258" y="1286243"/>
              <a:ext cx="2686822" cy="45781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87027" y="1612391"/>
              <a:ext cx="2603500" cy="4185285"/>
            </a:xfrm>
            <a:custGeom>
              <a:avLst/>
              <a:gdLst/>
              <a:ahLst/>
              <a:cxnLst/>
              <a:rect l="l" t="t" r="r" b="b"/>
              <a:pathLst>
                <a:path w="2603500" h="4185285">
                  <a:moveTo>
                    <a:pt x="2472690" y="0"/>
                  </a:moveTo>
                  <a:lnTo>
                    <a:pt x="130301" y="0"/>
                  </a:lnTo>
                  <a:lnTo>
                    <a:pt x="79563" y="10233"/>
                  </a:lnTo>
                  <a:lnTo>
                    <a:pt x="38147" y="38147"/>
                  </a:lnTo>
                  <a:lnTo>
                    <a:pt x="10233" y="79563"/>
                  </a:lnTo>
                  <a:lnTo>
                    <a:pt x="0" y="130302"/>
                  </a:lnTo>
                  <a:lnTo>
                    <a:pt x="0" y="4054602"/>
                  </a:lnTo>
                  <a:lnTo>
                    <a:pt x="10233" y="4105319"/>
                  </a:lnTo>
                  <a:lnTo>
                    <a:pt x="38147" y="4146737"/>
                  </a:lnTo>
                  <a:lnTo>
                    <a:pt x="79563" y="4174663"/>
                  </a:lnTo>
                  <a:lnTo>
                    <a:pt x="130301" y="4184904"/>
                  </a:lnTo>
                  <a:lnTo>
                    <a:pt x="2472690" y="4184904"/>
                  </a:lnTo>
                  <a:lnTo>
                    <a:pt x="2523428" y="4174663"/>
                  </a:lnTo>
                  <a:lnTo>
                    <a:pt x="2564844" y="4146737"/>
                  </a:lnTo>
                  <a:lnTo>
                    <a:pt x="2592758" y="4105319"/>
                  </a:lnTo>
                  <a:lnTo>
                    <a:pt x="2602992" y="4054602"/>
                  </a:lnTo>
                  <a:lnTo>
                    <a:pt x="2602992" y="130302"/>
                  </a:lnTo>
                  <a:lnTo>
                    <a:pt x="2592758" y="79563"/>
                  </a:lnTo>
                  <a:lnTo>
                    <a:pt x="2564844" y="38147"/>
                  </a:lnTo>
                  <a:lnTo>
                    <a:pt x="2523428" y="10233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87027" y="1293875"/>
              <a:ext cx="2603500" cy="558165"/>
            </a:xfrm>
            <a:custGeom>
              <a:avLst/>
              <a:gdLst/>
              <a:ahLst/>
              <a:cxnLst/>
              <a:rect l="l" t="t" r="r" b="b"/>
              <a:pathLst>
                <a:path w="2603500" h="558164">
                  <a:moveTo>
                    <a:pt x="2506091" y="0"/>
                  </a:moveTo>
                  <a:lnTo>
                    <a:pt x="96900" y="0"/>
                  </a:lnTo>
                  <a:lnTo>
                    <a:pt x="59203" y="7621"/>
                  </a:lnTo>
                  <a:lnTo>
                    <a:pt x="28400" y="28400"/>
                  </a:lnTo>
                  <a:lnTo>
                    <a:pt x="7621" y="59203"/>
                  </a:lnTo>
                  <a:lnTo>
                    <a:pt x="0" y="96900"/>
                  </a:lnTo>
                  <a:lnTo>
                    <a:pt x="0" y="460883"/>
                  </a:lnTo>
                  <a:lnTo>
                    <a:pt x="7621" y="498580"/>
                  </a:lnTo>
                  <a:lnTo>
                    <a:pt x="28400" y="529383"/>
                  </a:lnTo>
                  <a:lnTo>
                    <a:pt x="59203" y="550162"/>
                  </a:lnTo>
                  <a:lnTo>
                    <a:pt x="96900" y="557784"/>
                  </a:lnTo>
                  <a:lnTo>
                    <a:pt x="2506091" y="557784"/>
                  </a:lnTo>
                  <a:lnTo>
                    <a:pt x="2543788" y="550162"/>
                  </a:lnTo>
                  <a:lnTo>
                    <a:pt x="2574591" y="529383"/>
                  </a:lnTo>
                  <a:lnTo>
                    <a:pt x="2595370" y="498580"/>
                  </a:lnTo>
                  <a:lnTo>
                    <a:pt x="2602992" y="460883"/>
                  </a:lnTo>
                  <a:lnTo>
                    <a:pt x="2602992" y="96900"/>
                  </a:lnTo>
                  <a:lnTo>
                    <a:pt x="2595370" y="59203"/>
                  </a:lnTo>
                  <a:lnTo>
                    <a:pt x="2574591" y="28400"/>
                  </a:lnTo>
                  <a:lnTo>
                    <a:pt x="2543788" y="7621"/>
                  </a:lnTo>
                  <a:lnTo>
                    <a:pt x="2506091" y="0"/>
                  </a:lnTo>
                  <a:close/>
                </a:path>
              </a:pathLst>
            </a:custGeom>
            <a:solidFill>
              <a:srgbClr val="FFB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69391" y="1267967"/>
            <a:ext cx="8627745" cy="4605655"/>
            <a:chOff x="469391" y="1267967"/>
            <a:chExt cx="8627745" cy="46056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8594" y="1286243"/>
              <a:ext cx="2932204" cy="45781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25368" y="1612391"/>
              <a:ext cx="2603500" cy="4185285"/>
            </a:xfrm>
            <a:custGeom>
              <a:avLst/>
              <a:gdLst/>
              <a:ahLst/>
              <a:cxnLst/>
              <a:rect l="l" t="t" r="r" b="b"/>
              <a:pathLst>
                <a:path w="2603500" h="4185285">
                  <a:moveTo>
                    <a:pt x="2472690" y="0"/>
                  </a:moveTo>
                  <a:lnTo>
                    <a:pt x="130302" y="0"/>
                  </a:lnTo>
                  <a:lnTo>
                    <a:pt x="79563" y="10233"/>
                  </a:lnTo>
                  <a:lnTo>
                    <a:pt x="38147" y="38147"/>
                  </a:lnTo>
                  <a:lnTo>
                    <a:pt x="10233" y="79563"/>
                  </a:lnTo>
                  <a:lnTo>
                    <a:pt x="0" y="130302"/>
                  </a:lnTo>
                  <a:lnTo>
                    <a:pt x="0" y="4054602"/>
                  </a:lnTo>
                  <a:lnTo>
                    <a:pt x="10233" y="4105319"/>
                  </a:lnTo>
                  <a:lnTo>
                    <a:pt x="38147" y="4146737"/>
                  </a:lnTo>
                  <a:lnTo>
                    <a:pt x="79563" y="4174663"/>
                  </a:lnTo>
                  <a:lnTo>
                    <a:pt x="130302" y="4184904"/>
                  </a:lnTo>
                  <a:lnTo>
                    <a:pt x="2472690" y="4184904"/>
                  </a:lnTo>
                  <a:lnTo>
                    <a:pt x="2523428" y="4174663"/>
                  </a:lnTo>
                  <a:lnTo>
                    <a:pt x="2564844" y="4146737"/>
                  </a:lnTo>
                  <a:lnTo>
                    <a:pt x="2592758" y="4105319"/>
                  </a:lnTo>
                  <a:lnTo>
                    <a:pt x="2602992" y="4054602"/>
                  </a:lnTo>
                  <a:lnTo>
                    <a:pt x="2602992" y="130302"/>
                  </a:lnTo>
                  <a:lnTo>
                    <a:pt x="2592758" y="79563"/>
                  </a:lnTo>
                  <a:lnTo>
                    <a:pt x="2564844" y="38147"/>
                  </a:lnTo>
                  <a:lnTo>
                    <a:pt x="2523428" y="10233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5368" y="1293875"/>
              <a:ext cx="2603500" cy="558165"/>
            </a:xfrm>
            <a:custGeom>
              <a:avLst/>
              <a:gdLst/>
              <a:ahLst/>
              <a:cxnLst/>
              <a:rect l="l" t="t" r="r" b="b"/>
              <a:pathLst>
                <a:path w="2603500" h="558164">
                  <a:moveTo>
                    <a:pt x="2506091" y="0"/>
                  </a:moveTo>
                  <a:lnTo>
                    <a:pt x="96901" y="0"/>
                  </a:lnTo>
                  <a:lnTo>
                    <a:pt x="59203" y="7621"/>
                  </a:lnTo>
                  <a:lnTo>
                    <a:pt x="28400" y="28400"/>
                  </a:lnTo>
                  <a:lnTo>
                    <a:pt x="7621" y="59203"/>
                  </a:lnTo>
                  <a:lnTo>
                    <a:pt x="0" y="96900"/>
                  </a:lnTo>
                  <a:lnTo>
                    <a:pt x="0" y="460883"/>
                  </a:lnTo>
                  <a:lnTo>
                    <a:pt x="7621" y="498580"/>
                  </a:lnTo>
                  <a:lnTo>
                    <a:pt x="28400" y="529383"/>
                  </a:lnTo>
                  <a:lnTo>
                    <a:pt x="59203" y="550162"/>
                  </a:lnTo>
                  <a:lnTo>
                    <a:pt x="96901" y="557784"/>
                  </a:lnTo>
                  <a:lnTo>
                    <a:pt x="2506091" y="557784"/>
                  </a:lnTo>
                  <a:lnTo>
                    <a:pt x="2543788" y="550162"/>
                  </a:lnTo>
                  <a:lnTo>
                    <a:pt x="2574591" y="529383"/>
                  </a:lnTo>
                  <a:lnTo>
                    <a:pt x="2595370" y="498580"/>
                  </a:lnTo>
                  <a:lnTo>
                    <a:pt x="2602992" y="460883"/>
                  </a:lnTo>
                  <a:lnTo>
                    <a:pt x="2602992" y="96900"/>
                  </a:lnTo>
                  <a:lnTo>
                    <a:pt x="2595370" y="59203"/>
                  </a:lnTo>
                  <a:lnTo>
                    <a:pt x="2574591" y="28400"/>
                  </a:lnTo>
                  <a:lnTo>
                    <a:pt x="2543788" y="7621"/>
                  </a:lnTo>
                  <a:lnTo>
                    <a:pt x="2506091" y="0"/>
                  </a:lnTo>
                  <a:close/>
                </a:path>
              </a:pathLst>
            </a:custGeom>
            <a:solidFill>
              <a:srgbClr val="FFB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56859" y="5221223"/>
              <a:ext cx="826135" cy="500380"/>
            </a:xfrm>
            <a:custGeom>
              <a:avLst/>
              <a:gdLst/>
              <a:ahLst/>
              <a:cxnLst/>
              <a:rect l="l" t="t" r="r" b="b"/>
              <a:pathLst>
                <a:path w="826135" h="500379">
                  <a:moveTo>
                    <a:pt x="537337" y="0"/>
                  </a:moveTo>
                  <a:lnTo>
                    <a:pt x="537337" y="124967"/>
                  </a:lnTo>
                  <a:lnTo>
                    <a:pt x="0" y="124967"/>
                  </a:lnTo>
                  <a:lnTo>
                    <a:pt x="0" y="374903"/>
                  </a:lnTo>
                  <a:lnTo>
                    <a:pt x="537337" y="374903"/>
                  </a:lnTo>
                  <a:lnTo>
                    <a:pt x="537337" y="499872"/>
                  </a:lnTo>
                  <a:lnTo>
                    <a:pt x="826007" y="249935"/>
                  </a:lnTo>
                  <a:lnTo>
                    <a:pt x="537337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1051" y="1267967"/>
              <a:ext cx="2965704" cy="46055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56959" y="1612391"/>
              <a:ext cx="2601595" cy="4185285"/>
            </a:xfrm>
            <a:custGeom>
              <a:avLst/>
              <a:gdLst/>
              <a:ahLst/>
              <a:cxnLst/>
              <a:rect l="l" t="t" r="r" b="b"/>
              <a:pathLst>
                <a:path w="2601595" h="4185285">
                  <a:moveTo>
                    <a:pt x="2471292" y="0"/>
                  </a:moveTo>
                  <a:lnTo>
                    <a:pt x="130175" y="0"/>
                  </a:lnTo>
                  <a:lnTo>
                    <a:pt x="79509" y="10231"/>
                  </a:lnTo>
                  <a:lnTo>
                    <a:pt x="38131" y="38131"/>
                  </a:lnTo>
                  <a:lnTo>
                    <a:pt x="10231" y="79509"/>
                  </a:lnTo>
                  <a:lnTo>
                    <a:pt x="0" y="130175"/>
                  </a:lnTo>
                  <a:lnTo>
                    <a:pt x="0" y="4054678"/>
                  </a:lnTo>
                  <a:lnTo>
                    <a:pt x="10231" y="4105367"/>
                  </a:lnTo>
                  <a:lnTo>
                    <a:pt x="38131" y="4146761"/>
                  </a:lnTo>
                  <a:lnTo>
                    <a:pt x="79509" y="4174669"/>
                  </a:lnTo>
                  <a:lnTo>
                    <a:pt x="130175" y="4184904"/>
                  </a:lnTo>
                  <a:lnTo>
                    <a:pt x="2471292" y="4184904"/>
                  </a:lnTo>
                  <a:lnTo>
                    <a:pt x="2521958" y="4174669"/>
                  </a:lnTo>
                  <a:lnTo>
                    <a:pt x="2563336" y="4146761"/>
                  </a:lnTo>
                  <a:lnTo>
                    <a:pt x="2591236" y="4105367"/>
                  </a:lnTo>
                  <a:lnTo>
                    <a:pt x="2601467" y="4054678"/>
                  </a:lnTo>
                  <a:lnTo>
                    <a:pt x="2601467" y="130175"/>
                  </a:lnTo>
                  <a:lnTo>
                    <a:pt x="2591236" y="79509"/>
                  </a:lnTo>
                  <a:lnTo>
                    <a:pt x="2563336" y="38131"/>
                  </a:lnTo>
                  <a:lnTo>
                    <a:pt x="2521958" y="10231"/>
                  </a:lnTo>
                  <a:lnTo>
                    <a:pt x="2471292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6959" y="1293875"/>
              <a:ext cx="2601595" cy="558165"/>
            </a:xfrm>
            <a:custGeom>
              <a:avLst/>
              <a:gdLst/>
              <a:ahLst/>
              <a:cxnLst/>
              <a:rect l="l" t="t" r="r" b="b"/>
              <a:pathLst>
                <a:path w="2601595" h="558164">
                  <a:moveTo>
                    <a:pt x="2504566" y="0"/>
                  </a:moveTo>
                  <a:lnTo>
                    <a:pt x="96900" y="0"/>
                  </a:lnTo>
                  <a:lnTo>
                    <a:pt x="59203" y="7621"/>
                  </a:lnTo>
                  <a:lnTo>
                    <a:pt x="28400" y="28400"/>
                  </a:lnTo>
                  <a:lnTo>
                    <a:pt x="7621" y="59203"/>
                  </a:lnTo>
                  <a:lnTo>
                    <a:pt x="0" y="96900"/>
                  </a:lnTo>
                  <a:lnTo>
                    <a:pt x="0" y="460883"/>
                  </a:lnTo>
                  <a:lnTo>
                    <a:pt x="7621" y="498580"/>
                  </a:lnTo>
                  <a:lnTo>
                    <a:pt x="28400" y="529383"/>
                  </a:lnTo>
                  <a:lnTo>
                    <a:pt x="59203" y="550162"/>
                  </a:lnTo>
                  <a:lnTo>
                    <a:pt x="96900" y="557784"/>
                  </a:lnTo>
                  <a:lnTo>
                    <a:pt x="2504566" y="557784"/>
                  </a:lnTo>
                  <a:lnTo>
                    <a:pt x="2542264" y="550162"/>
                  </a:lnTo>
                  <a:lnTo>
                    <a:pt x="2573067" y="529383"/>
                  </a:lnTo>
                  <a:lnTo>
                    <a:pt x="2593846" y="498580"/>
                  </a:lnTo>
                  <a:lnTo>
                    <a:pt x="2601467" y="460883"/>
                  </a:lnTo>
                  <a:lnTo>
                    <a:pt x="2601467" y="96900"/>
                  </a:lnTo>
                  <a:lnTo>
                    <a:pt x="2593846" y="59203"/>
                  </a:lnTo>
                  <a:lnTo>
                    <a:pt x="2573067" y="28400"/>
                  </a:lnTo>
                  <a:lnTo>
                    <a:pt x="2542264" y="7621"/>
                  </a:lnTo>
                  <a:lnTo>
                    <a:pt x="2504566" y="0"/>
                  </a:lnTo>
                  <a:close/>
                </a:path>
              </a:pathLst>
            </a:custGeom>
            <a:solidFill>
              <a:srgbClr val="FFB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93023" y="5221223"/>
              <a:ext cx="828040" cy="500380"/>
            </a:xfrm>
            <a:custGeom>
              <a:avLst/>
              <a:gdLst/>
              <a:ahLst/>
              <a:cxnLst/>
              <a:rect l="l" t="t" r="r" b="b"/>
              <a:pathLst>
                <a:path w="828040" h="500379">
                  <a:moveTo>
                    <a:pt x="538860" y="0"/>
                  </a:moveTo>
                  <a:lnTo>
                    <a:pt x="538860" y="124967"/>
                  </a:lnTo>
                  <a:lnTo>
                    <a:pt x="0" y="124967"/>
                  </a:lnTo>
                  <a:lnTo>
                    <a:pt x="0" y="374903"/>
                  </a:lnTo>
                  <a:lnTo>
                    <a:pt x="538860" y="374903"/>
                  </a:lnTo>
                  <a:lnTo>
                    <a:pt x="538860" y="499872"/>
                  </a:lnTo>
                  <a:lnTo>
                    <a:pt x="827531" y="249935"/>
                  </a:lnTo>
                  <a:lnTo>
                    <a:pt x="538860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391" y="1267967"/>
              <a:ext cx="2950463" cy="46055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5299" y="1612391"/>
              <a:ext cx="2603500" cy="4185285"/>
            </a:xfrm>
            <a:custGeom>
              <a:avLst/>
              <a:gdLst/>
              <a:ahLst/>
              <a:cxnLst/>
              <a:rect l="l" t="t" r="r" b="b"/>
              <a:pathLst>
                <a:path w="2603500" h="4185285">
                  <a:moveTo>
                    <a:pt x="2472690" y="0"/>
                  </a:moveTo>
                  <a:lnTo>
                    <a:pt x="130301" y="0"/>
                  </a:lnTo>
                  <a:lnTo>
                    <a:pt x="79584" y="10233"/>
                  </a:lnTo>
                  <a:lnTo>
                    <a:pt x="38166" y="38147"/>
                  </a:lnTo>
                  <a:lnTo>
                    <a:pt x="10240" y="79563"/>
                  </a:lnTo>
                  <a:lnTo>
                    <a:pt x="0" y="130302"/>
                  </a:lnTo>
                  <a:lnTo>
                    <a:pt x="0" y="4054602"/>
                  </a:lnTo>
                  <a:lnTo>
                    <a:pt x="10240" y="4105319"/>
                  </a:lnTo>
                  <a:lnTo>
                    <a:pt x="38166" y="4146737"/>
                  </a:lnTo>
                  <a:lnTo>
                    <a:pt x="79584" y="4174663"/>
                  </a:lnTo>
                  <a:lnTo>
                    <a:pt x="130301" y="4184904"/>
                  </a:lnTo>
                  <a:lnTo>
                    <a:pt x="2472690" y="4184904"/>
                  </a:lnTo>
                  <a:lnTo>
                    <a:pt x="2523428" y="4174663"/>
                  </a:lnTo>
                  <a:lnTo>
                    <a:pt x="2564844" y="4146737"/>
                  </a:lnTo>
                  <a:lnTo>
                    <a:pt x="2592758" y="4105319"/>
                  </a:lnTo>
                  <a:lnTo>
                    <a:pt x="2602992" y="4054602"/>
                  </a:lnTo>
                  <a:lnTo>
                    <a:pt x="2602992" y="130302"/>
                  </a:lnTo>
                  <a:lnTo>
                    <a:pt x="2592758" y="79563"/>
                  </a:lnTo>
                  <a:lnTo>
                    <a:pt x="2564844" y="38147"/>
                  </a:lnTo>
                  <a:lnTo>
                    <a:pt x="2523428" y="10233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443" y="1293875"/>
              <a:ext cx="2603500" cy="558165"/>
            </a:xfrm>
            <a:custGeom>
              <a:avLst/>
              <a:gdLst/>
              <a:ahLst/>
              <a:cxnLst/>
              <a:rect l="l" t="t" r="r" b="b"/>
              <a:pathLst>
                <a:path w="2603500" h="558164">
                  <a:moveTo>
                    <a:pt x="2506091" y="0"/>
                  </a:moveTo>
                  <a:lnTo>
                    <a:pt x="96939" y="0"/>
                  </a:lnTo>
                  <a:lnTo>
                    <a:pt x="59203" y="7621"/>
                  </a:lnTo>
                  <a:lnTo>
                    <a:pt x="28390" y="28400"/>
                  </a:lnTo>
                  <a:lnTo>
                    <a:pt x="7617" y="59203"/>
                  </a:lnTo>
                  <a:lnTo>
                    <a:pt x="0" y="96900"/>
                  </a:lnTo>
                  <a:lnTo>
                    <a:pt x="0" y="460883"/>
                  </a:lnTo>
                  <a:lnTo>
                    <a:pt x="7617" y="498580"/>
                  </a:lnTo>
                  <a:lnTo>
                    <a:pt x="28390" y="529383"/>
                  </a:lnTo>
                  <a:lnTo>
                    <a:pt x="59203" y="550162"/>
                  </a:lnTo>
                  <a:lnTo>
                    <a:pt x="96939" y="557784"/>
                  </a:lnTo>
                  <a:lnTo>
                    <a:pt x="2506091" y="557784"/>
                  </a:lnTo>
                  <a:lnTo>
                    <a:pt x="2543788" y="550162"/>
                  </a:lnTo>
                  <a:lnTo>
                    <a:pt x="2574591" y="529383"/>
                  </a:lnTo>
                  <a:lnTo>
                    <a:pt x="2595370" y="498580"/>
                  </a:lnTo>
                  <a:lnTo>
                    <a:pt x="2602992" y="460883"/>
                  </a:lnTo>
                  <a:lnTo>
                    <a:pt x="2602992" y="96900"/>
                  </a:lnTo>
                  <a:lnTo>
                    <a:pt x="2595370" y="59203"/>
                  </a:lnTo>
                  <a:lnTo>
                    <a:pt x="2574591" y="28400"/>
                  </a:lnTo>
                  <a:lnTo>
                    <a:pt x="2543788" y="7621"/>
                  </a:lnTo>
                  <a:lnTo>
                    <a:pt x="2506091" y="0"/>
                  </a:lnTo>
                  <a:close/>
                </a:path>
              </a:pathLst>
            </a:custGeom>
            <a:solidFill>
              <a:srgbClr val="FFB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17647" y="5221223"/>
              <a:ext cx="826135" cy="500380"/>
            </a:xfrm>
            <a:custGeom>
              <a:avLst/>
              <a:gdLst/>
              <a:ahLst/>
              <a:cxnLst/>
              <a:rect l="l" t="t" r="r" b="b"/>
              <a:pathLst>
                <a:path w="826135" h="500379">
                  <a:moveTo>
                    <a:pt x="537337" y="0"/>
                  </a:moveTo>
                  <a:lnTo>
                    <a:pt x="537337" y="124967"/>
                  </a:lnTo>
                  <a:lnTo>
                    <a:pt x="0" y="124967"/>
                  </a:lnTo>
                  <a:lnTo>
                    <a:pt x="0" y="374903"/>
                  </a:lnTo>
                  <a:lnTo>
                    <a:pt x="537337" y="374903"/>
                  </a:lnTo>
                  <a:lnTo>
                    <a:pt x="537337" y="499872"/>
                  </a:lnTo>
                  <a:lnTo>
                    <a:pt x="826007" y="249935"/>
                  </a:lnTo>
                  <a:lnTo>
                    <a:pt x="537337" y="0"/>
                  </a:lnTo>
                  <a:close/>
                </a:path>
              </a:pathLst>
            </a:custGeom>
            <a:solidFill>
              <a:srgbClr val="FD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0440" y="1343913"/>
            <a:ext cx="2362200" cy="260286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1815" marR="454025" indent="320040">
              <a:lnSpc>
                <a:spcPts val="1510"/>
              </a:lnSpc>
              <a:spcBef>
                <a:spcPts val="295"/>
              </a:spcBef>
            </a:pPr>
            <a:r>
              <a:rPr sz="14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Business </a:t>
            </a:r>
            <a:r>
              <a:rPr sz="1400" b="1" dirty="0">
                <a:solidFill>
                  <a:srgbClr val="004D79"/>
                </a:solidFill>
                <a:latin typeface="Century Gothic"/>
                <a:cs typeface="Century Gothic"/>
              </a:rPr>
              <a:t>impact</a:t>
            </a:r>
            <a:r>
              <a:rPr sz="1400" b="1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analysis</a:t>
            </a:r>
            <a:endParaRPr sz="14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spcBef>
                <a:spcPts val="1235"/>
              </a:spcBef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Develop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questionnaire</a:t>
            </a:r>
            <a:endParaRPr sz="1200">
              <a:latin typeface="Century Gothic"/>
              <a:cs typeface="Century Gothic"/>
            </a:endParaRPr>
          </a:p>
          <a:p>
            <a:pPr marL="131445" marR="2476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Conduct</a:t>
            </a:r>
            <a:r>
              <a:rPr sz="1200" spc="-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workshop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to</a:t>
            </a:r>
            <a:r>
              <a:rPr sz="1200" spc="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instruct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business</a:t>
            </a:r>
            <a:r>
              <a:rPr sz="1200" spc="-4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function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and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process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managers how</a:t>
            </a:r>
            <a:r>
              <a:rPr sz="1200" spc="-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to</a:t>
            </a:r>
            <a:r>
              <a:rPr sz="1200" spc="3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complete 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BIA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Receive</a:t>
            </a:r>
            <a:r>
              <a:rPr sz="1200" spc="-4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complete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BIA</a:t>
            </a:r>
            <a:endParaRPr sz="1200">
              <a:latin typeface="Century Gothic"/>
              <a:cs typeface="Century Gothic"/>
            </a:endParaRPr>
          </a:p>
          <a:p>
            <a:pPr marL="131445">
              <a:lnSpc>
                <a:spcPct val="100000"/>
              </a:lnSpc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questionnaire</a:t>
            </a:r>
            <a:r>
              <a:rPr sz="1200" spc="-6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forms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Review</a:t>
            </a:r>
            <a:r>
              <a:rPr sz="1200" spc="-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BIA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questionnaires</a:t>
            </a:r>
            <a:endParaRPr sz="1200">
              <a:latin typeface="Century Gothic"/>
              <a:cs typeface="Century Gothic"/>
            </a:endParaRPr>
          </a:p>
          <a:p>
            <a:pPr marL="131445" marR="5080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Conduct</a:t>
            </a:r>
            <a:r>
              <a:rPr sz="1200" spc="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follow-up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interviews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to validate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information</a:t>
            </a:r>
            <a:r>
              <a:rPr sz="1200" spc="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and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fill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any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gaps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6323" y="1439926"/>
            <a:ext cx="16046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4D79"/>
                </a:solidFill>
                <a:latin typeface="Century Gothic"/>
                <a:cs typeface="Century Gothic"/>
              </a:rPr>
              <a:t>Plan</a:t>
            </a:r>
            <a:r>
              <a:rPr sz="1400" b="1" spc="-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development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67215" y="1439926"/>
            <a:ext cx="1644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4D79"/>
                </a:solidFill>
                <a:latin typeface="Century Gothic"/>
                <a:cs typeface="Century Gothic"/>
              </a:rPr>
              <a:t>Testing</a:t>
            </a:r>
            <a:r>
              <a:rPr sz="14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400" b="1" dirty="0">
                <a:solidFill>
                  <a:srgbClr val="004D79"/>
                </a:solidFill>
                <a:latin typeface="Century Gothic"/>
                <a:cs typeface="Century Gothic"/>
              </a:rPr>
              <a:t>&amp;</a:t>
            </a:r>
            <a:r>
              <a:rPr sz="1400" b="1" spc="-2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exercises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6965" y="1909064"/>
            <a:ext cx="25742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93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Develop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plan</a:t>
            </a:r>
            <a:r>
              <a:rPr sz="1200" spc="-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framework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Organize recovery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teams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Develop</a:t>
            </a:r>
            <a:r>
              <a:rPr sz="1200" spc="-4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relocation</a:t>
            </a:r>
            <a:r>
              <a:rPr sz="1200" spc="-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plans</a:t>
            </a:r>
            <a:endParaRPr sz="1200">
              <a:latin typeface="Century Gothic"/>
              <a:cs typeface="Century Gothic"/>
            </a:endParaRPr>
          </a:p>
          <a:p>
            <a:pPr marL="131445" marR="16700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Write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business</a:t>
            </a:r>
            <a:r>
              <a:rPr sz="1200" spc="-6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continuity</a:t>
            </a:r>
            <a:r>
              <a:rPr sz="1200" spc="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and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IT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disaster</a:t>
            </a:r>
            <a:r>
              <a:rPr sz="1200" spc="-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recovery</a:t>
            </a:r>
            <a:r>
              <a:rPr sz="1200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procedure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Document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manual</a:t>
            </a:r>
            <a:r>
              <a:rPr sz="1200" spc="-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workarounds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Assemble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plan</a:t>
            </a:r>
            <a:endParaRPr sz="1200">
              <a:latin typeface="Century Gothic"/>
              <a:cs typeface="Century Gothic"/>
            </a:endParaRPr>
          </a:p>
          <a:p>
            <a:pPr marL="131445" marR="5080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Validate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and</a:t>
            </a:r>
            <a:r>
              <a:rPr sz="1200" spc="-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gain</a:t>
            </a:r>
            <a:r>
              <a:rPr sz="1200" spc="1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management approval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89757" y="1343913"/>
            <a:ext cx="2382520" cy="27857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824230" marR="724535" indent="1270">
              <a:lnSpc>
                <a:spcPts val="1510"/>
              </a:lnSpc>
              <a:spcBef>
                <a:spcPts val="295"/>
              </a:spcBef>
            </a:pPr>
            <a:r>
              <a:rPr sz="1400" b="1" spc="-10" dirty="0">
                <a:solidFill>
                  <a:srgbClr val="004D79"/>
                </a:solidFill>
                <a:latin typeface="Century Gothic"/>
                <a:cs typeface="Century Gothic"/>
              </a:rPr>
              <a:t>Recovery strategies</a:t>
            </a:r>
            <a:endParaRPr sz="1400">
              <a:latin typeface="Century Gothic"/>
              <a:cs typeface="Century Gothic"/>
            </a:endParaRPr>
          </a:p>
          <a:p>
            <a:pPr marL="131445" marR="88900" indent="-119380">
              <a:lnSpc>
                <a:spcPct val="100000"/>
              </a:lnSpc>
              <a:spcBef>
                <a:spcPts val="1235"/>
              </a:spcBef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Identify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and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document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resource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requirements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based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on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BIAs</a:t>
            </a:r>
            <a:endParaRPr sz="1200">
              <a:latin typeface="Century Gothic"/>
              <a:cs typeface="Century Gothic"/>
            </a:endParaRPr>
          </a:p>
          <a:p>
            <a:pPr marL="131445" marR="24193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Conduct gap analysis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to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determine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gaps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between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recovery</a:t>
            </a:r>
            <a:r>
              <a:rPr sz="1200" spc="-4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requirements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and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current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capabilities</a:t>
            </a:r>
            <a:endParaRPr sz="1200">
              <a:latin typeface="Century Gothic"/>
              <a:cs typeface="Century Gothic"/>
            </a:endParaRPr>
          </a:p>
          <a:p>
            <a:pPr marL="131445" marR="382270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Explore</a:t>
            </a:r>
            <a:r>
              <a:rPr sz="1200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recovery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strategy options</a:t>
            </a:r>
            <a:endParaRPr sz="1200">
              <a:latin typeface="Century Gothic"/>
              <a:cs typeface="Century Gothic"/>
            </a:endParaRPr>
          </a:p>
          <a:p>
            <a:pPr marL="131445" marR="5080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Select</a:t>
            </a:r>
            <a:r>
              <a:rPr sz="1200" spc="-5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recovery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strategies</a:t>
            </a:r>
            <a:r>
              <a:rPr sz="1200" spc="3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with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management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approval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Implement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strategies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23095" y="1909064"/>
            <a:ext cx="25158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143510" indent="-1193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Develop</a:t>
            </a:r>
            <a:r>
              <a:rPr sz="1200" spc="-4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testing,</a:t>
            </a:r>
            <a:r>
              <a:rPr sz="1200" spc="3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exercise,</a:t>
            </a:r>
            <a:r>
              <a:rPr sz="1200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and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maintenance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requirements</a:t>
            </a:r>
            <a:endParaRPr sz="1200">
              <a:latin typeface="Century Gothic"/>
              <a:cs typeface="Century Gothic"/>
            </a:endParaRPr>
          </a:p>
          <a:p>
            <a:pPr marL="131445" marR="23939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Conduct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training</a:t>
            </a:r>
            <a:r>
              <a:rPr sz="1200" spc="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for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business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continuity</a:t>
            </a:r>
            <a:r>
              <a:rPr sz="1200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team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Conduct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orientation</a:t>
            </a:r>
            <a:r>
              <a:rPr sz="1200" spc="2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exercises</a:t>
            </a:r>
            <a:endParaRPr sz="1200">
              <a:latin typeface="Century Gothic"/>
              <a:cs typeface="Century Gothic"/>
            </a:endParaRPr>
          </a:p>
          <a:p>
            <a:pPr marL="131445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Conduct</a:t>
            </a:r>
            <a:r>
              <a:rPr sz="1200" spc="-1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testing</a:t>
            </a:r>
            <a:r>
              <a:rPr sz="1200" spc="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and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 document</a:t>
            </a:r>
            <a:endParaRPr sz="1200">
              <a:latin typeface="Century Gothic"/>
              <a:cs typeface="Century Gothic"/>
            </a:endParaRPr>
          </a:p>
          <a:p>
            <a:pPr marL="131445">
              <a:lnSpc>
                <a:spcPct val="100000"/>
              </a:lnSpc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test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results</a:t>
            </a:r>
            <a:endParaRPr sz="1200">
              <a:latin typeface="Century Gothic"/>
              <a:cs typeface="Century Gothic"/>
            </a:endParaRPr>
          </a:p>
          <a:p>
            <a:pPr marL="131445" marR="5080" indent="-119380">
              <a:lnSpc>
                <a:spcPct val="100000"/>
              </a:lnSpc>
              <a:buFont typeface="Arial"/>
              <a:buChar char="•"/>
              <a:tabLst>
                <a:tab pos="132080" algn="l"/>
              </a:tabLst>
            </a:pP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Update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BCP</a:t>
            </a:r>
            <a:r>
              <a:rPr sz="1200" spc="-2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to</a:t>
            </a:r>
            <a:r>
              <a:rPr sz="1200" spc="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incorporate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lessons</a:t>
            </a:r>
            <a:r>
              <a:rPr sz="1200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learned</a:t>
            </a:r>
            <a:r>
              <a:rPr sz="1200" spc="-35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04D79"/>
                </a:solidFill>
                <a:latin typeface="Century Gothic"/>
                <a:cs typeface="Century Gothic"/>
              </a:rPr>
              <a:t>from testing</a:t>
            </a:r>
            <a:r>
              <a:rPr sz="1200" spc="40" dirty="0">
                <a:solidFill>
                  <a:srgbClr val="004D79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004D79"/>
                </a:solidFill>
                <a:latin typeface="Century Gothic"/>
                <a:cs typeface="Century Gothic"/>
              </a:rPr>
              <a:t>and </a:t>
            </a:r>
            <a:r>
              <a:rPr sz="1200" spc="-10" dirty="0">
                <a:solidFill>
                  <a:srgbClr val="004D79"/>
                </a:solidFill>
                <a:latin typeface="Century Gothic"/>
                <a:cs typeface="Century Gothic"/>
              </a:rPr>
              <a:t>exercises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1729599"/>
            <a:ext cx="6515100" cy="36106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assessment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aspect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Continuity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Plan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(BCP)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(COOP)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Identify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functions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prioritize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survival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Identify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associated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functions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probability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occurring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(likelihood)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(magnitude)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Identify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eliminate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reduce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16652" y="180086"/>
            <a:ext cx="3761104" cy="934719"/>
            <a:chOff x="5216652" y="180086"/>
            <a:chExt cx="3761104" cy="93471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6652" y="180086"/>
              <a:ext cx="3760597" cy="495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6652" y="618998"/>
              <a:ext cx="2014854" cy="49530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16" y="2017776"/>
            <a:ext cx="2822448" cy="28224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1200771"/>
            <a:ext cx="6530340" cy="434848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(TCP,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UDP,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TLS)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(HTTPS/S)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elastic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load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balancers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CSPs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represent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Internet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Performs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health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checks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target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instances</a:t>
            </a:r>
            <a:endParaRPr sz="2200">
              <a:latin typeface="Calibri"/>
              <a:cs typeface="Calibri"/>
            </a:endParaRPr>
          </a:p>
          <a:p>
            <a:pPr marL="355600" marR="264160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Produces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flow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logs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DNS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reports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Active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Defense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TLS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listener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LB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decrypt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3/4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web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firewall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(WebACL)</a:t>
            </a:r>
            <a:r>
              <a:rPr sz="2200" spc="-114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applied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9323" y="438276"/>
            <a:ext cx="4491989" cy="557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086" y="2206359"/>
            <a:ext cx="3046357" cy="24337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1888185"/>
              <a:ext cx="2531872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492375"/>
              <a:ext cx="1543558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095879"/>
              <a:ext cx="2598801" cy="557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" y="3699078"/>
              <a:ext cx="1563624" cy="5580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71721" y="398258"/>
            <a:ext cx="7659370" cy="47961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amount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recover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service,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355600" marR="438784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equal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less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Maximum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Tolerable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Downtime (MTD)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solutions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accomplished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frame,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considered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Add</a:t>
            </a:r>
            <a:r>
              <a:rPr sz="19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19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endParaRPr sz="19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Add</a:t>
            </a:r>
            <a:r>
              <a:rPr sz="19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redundancy</a:t>
            </a:r>
            <a:endParaRPr sz="19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Purchase</a:t>
            </a:r>
            <a:r>
              <a:rPr sz="19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insurance</a:t>
            </a:r>
            <a:endParaRPr sz="19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Invest</a:t>
            </a:r>
            <a:r>
              <a:rPr sz="19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9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backup</a:t>
            </a:r>
            <a:r>
              <a:rPr sz="19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generators</a:t>
            </a:r>
            <a:endParaRPr sz="19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30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Invest</a:t>
            </a:r>
            <a:r>
              <a:rPr sz="19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9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faster</a:t>
            </a:r>
            <a:endParaRPr sz="19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157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900" spc="-10" dirty="0">
                <a:solidFill>
                  <a:srgbClr val="131C36"/>
                </a:solidFill>
                <a:latin typeface="Calibri"/>
                <a:cs typeface="Calibri"/>
              </a:rPr>
              <a:t>Safeguard</a:t>
            </a:r>
            <a:r>
              <a:rPr sz="19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131C36"/>
                </a:solidFill>
                <a:latin typeface="Calibri"/>
                <a:cs typeface="Calibri"/>
              </a:rPr>
              <a:t>media</a:t>
            </a:r>
            <a:r>
              <a:rPr sz="19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131C36"/>
                </a:solidFill>
                <a:latin typeface="Calibri"/>
                <a:cs typeface="Calibri"/>
              </a:rPr>
              <a:t>off-</a:t>
            </a:r>
            <a:r>
              <a:rPr sz="1900" spc="-2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4383" y="3041904"/>
            <a:ext cx="4217320" cy="336956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20100" y="4806696"/>
            <a:ext cx="782320" cy="399415"/>
          </a:xfrm>
          <a:prstGeom prst="rect">
            <a:avLst/>
          </a:prstGeom>
          <a:solidFill>
            <a:srgbClr val="DA3467"/>
          </a:solidFill>
          <a:ln w="12700">
            <a:solidFill>
              <a:srgbClr val="0A425B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51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RPO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4207" y="4806696"/>
            <a:ext cx="782320" cy="399415"/>
          </a:xfrm>
          <a:prstGeom prst="rect">
            <a:avLst/>
          </a:prstGeom>
          <a:solidFill>
            <a:srgbClr val="DA3467"/>
          </a:solidFill>
          <a:ln w="12700">
            <a:solidFill>
              <a:srgbClr val="0A425B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51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40340" y="4806696"/>
            <a:ext cx="780415" cy="399415"/>
          </a:xfrm>
          <a:prstGeom prst="rect">
            <a:avLst/>
          </a:prstGeom>
          <a:solidFill>
            <a:srgbClr val="DA3467"/>
          </a:solidFill>
          <a:ln w="12700">
            <a:solidFill>
              <a:srgbClr val="0A425B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51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RTO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4447" y="4806696"/>
            <a:ext cx="782320" cy="399415"/>
          </a:xfrm>
          <a:prstGeom prst="rect">
            <a:avLst/>
          </a:prstGeom>
          <a:solidFill>
            <a:srgbClr val="DA3467"/>
          </a:solidFill>
          <a:ln w="12700">
            <a:solidFill>
              <a:srgbClr val="0A425B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51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MTD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20100" y="4367529"/>
            <a:ext cx="3566160" cy="438784"/>
            <a:chOff x="8420100" y="4367529"/>
            <a:chExt cx="3566160" cy="438784"/>
          </a:xfrm>
        </p:grpSpPr>
        <p:sp>
          <p:nvSpPr>
            <p:cNvPr id="8" name="object 8"/>
            <p:cNvSpPr/>
            <p:nvPr/>
          </p:nvSpPr>
          <p:spPr>
            <a:xfrm>
              <a:off x="8420100" y="4373879"/>
              <a:ext cx="3566160" cy="0"/>
            </a:xfrm>
            <a:custGeom>
              <a:avLst/>
              <a:gdLst/>
              <a:ahLst/>
              <a:cxnLst/>
              <a:rect l="l" t="t" r="r" b="b"/>
              <a:pathLst>
                <a:path w="3566159">
                  <a:moveTo>
                    <a:pt x="0" y="0"/>
                  </a:moveTo>
                  <a:lnTo>
                    <a:pt x="3565779" y="0"/>
                  </a:lnTo>
                </a:path>
              </a:pathLst>
            </a:custGeom>
            <a:ln w="12700">
              <a:solidFill>
                <a:srgbClr val="0A425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72144" y="4373879"/>
              <a:ext cx="2860675" cy="432434"/>
            </a:xfrm>
            <a:custGeom>
              <a:avLst/>
              <a:gdLst/>
              <a:ahLst/>
              <a:cxnLst/>
              <a:rect l="l" t="t" r="r" b="b"/>
              <a:pathLst>
                <a:path w="2860675" h="43243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432181"/>
                  </a:lnTo>
                  <a:lnTo>
                    <a:pt x="44450" y="432181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2860675" h="432435">
                  <a:moveTo>
                    <a:pt x="940308" y="76200"/>
                  </a:moveTo>
                  <a:lnTo>
                    <a:pt x="933958" y="63500"/>
                  </a:lnTo>
                  <a:lnTo>
                    <a:pt x="902208" y="0"/>
                  </a:lnTo>
                  <a:lnTo>
                    <a:pt x="864108" y="76200"/>
                  </a:lnTo>
                  <a:lnTo>
                    <a:pt x="895858" y="76200"/>
                  </a:lnTo>
                  <a:lnTo>
                    <a:pt x="895858" y="432181"/>
                  </a:lnTo>
                  <a:lnTo>
                    <a:pt x="908558" y="432181"/>
                  </a:lnTo>
                  <a:lnTo>
                    <a:pt x="908558" y="76200"/>
                  </a:lnTo>
                  <a:lnTo>
                    <a:pt x="940308" y="76200"/>
                  </a:lnTo>
                  <a:close/>
                </a:path>
                <a:path w="2860675" h="432435">
                  <a:moveTo>
                    <a:pt x="1996440" y="76200"/>
                  </a:moveTo>
                  <a:lnTo>
                    <a:pt x="1990090" y="63500"/>
                  </a:lnTo>
                  <a:lnTo>
                    <a:pt x="1958340" y="0"/>
                  </a:lnTo>
                  <a:lnTo>
                    <a:pt x="1920240" y="76200"/>
                  </a:lnTo>
                  <a:lnTo>
                    <a:pt x="1951990" y="76200"/>
                  </a:lnTo>
                  <a:lnTo>
                    <a:pt x="1951990" y="432181"/>
                  </a:lnTo>
                  <a:lnTo>
                    <a:pt x="1964690" y="432181"/>
                  </a:lnTo>
                  <a:lnTo>
                    <a:pt x="1964690" y="76200"/>
                  </a:lnTo>
                  <a:lnTo>
                    <a:pt x="1996440" y="76200"/>
                  </a:lnTo>
                  <a:close/>
                </a:path>
                <a:path w="2860675" h="432435">
                  <a:moveTo>
                    <a:pt x="2860548" y="76200"/>
                  </a:moveTo>
                  <a:lnTo>
                    <a:pt x="2854198" y="63500"/>
                  </a:lnTo>
                  <a:lnTo>
                    <a:pt x="2822448" y="0"/>
                  </a:lnTo>
                  <a:lnTo>
                    <a:pt x="2784348" y="76200"/>
                  </a:lnTo>
                  <a:lnTo>
                    <a:pt x="2816098" y="76200"/>
                  </a:lnTo>
                  <a:lnTo>
                    <a:pt x="2816098" y="432181"/>
                  </a:lnTo>
                  <a:lnTo>
                    <a:pt x="2828798" y="432181"/>
                  </a:lnTo>
                  <a:lnTo>
                    <a:pt x="2828798" y="76200"/>
                  </a:lnTo>
                  <a:lnTo>
                    <a:pt x="2860548" y="7620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803893" y="3594861"/>
            <a:ext cx="2797175" cy="703580"/>
            <a:chOff x="8803893" y="3594861"/>
            <a:chExt cx="2797175" cy="703580"/>
          </a:xfrm>
        </p:grpSpPr>
        <p:sp>
          <p:nvSpPr>
            <p:cNvPr id="11" name="object 11"/>
            <p:cNvSpPr/>
            <p:nvPr/>
          </p:nvSpPr>
          <p:spPr>
            <a:xfrm>
              <a:off x="8810243" y="3601211"/>
              <a:ext cx="2784475" cy="690880"/>
            </a:xfrm>
            <a:custGeom>
              <a:avLst/>
              <a:gdLst/>
              <a:ahLst/>
              <a:cxnLst/>
              <a:rect l="l" t="t" r="r" b="b"/>
              <a:pathLst>
                <a:path w="2784475" h="690879">
                  <a:moveTo>
                    <a:pt x="2404109" y="0"/>
                  </a:moveTo>
                  <a:lnTo>
                    <a:pt x="2404109" y="220599"/>
                  </a:lnTo>
                  <a:lnTo>
                    <a:pt x="0" y="220599"/>
                  </a:lnTo>
                  <a:lnTo>
                    <a:pt x="137286" y="345186"/>
                  </a:lnTo>
                  <a:lnTo>
                    <a:pt x="0" y="469773"/>
                  </a:lnTo>
                  <a:lnTo>
                    <a:pt x="2404109" y="469773"/>
                  </a:lnTo>
                  <a:lnTo>
                    <a:pt x="2404109" y="690371"/>
                  </a:lnTo>
                  <a:lnTo>
                    <a:pt x="2784348" y="345186"/>
                  </a:lnTo>
                  <a:lnTo>
                    <a:pt x="2404109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243" y="3601211"/>
              <a:ext cx="2784475" cy="690880"/>
            </a:xfrm>
            <a:custGeom>
              <a:avLst/>
              <a:gdLst/>
              <a:ahLst/>
              <a:cxnLst/>
              <a:rect l="l" t="t" r="r" b="b"/>
              <a:pathLst>
                <a:path w="2784475" h="690879">
                  <a:moveTo>
                    <a:pt x="0" y="220599"/>
                  </a:moveTo>
                  <a:lnTo>
                    <a:pt x="2404109" y="220599"/>
                  </a:lnTo>
                  <a:lnTo>
                    <a:pt x="2404109" y="0"/>
                  </a:lnTo>
                  <a:lnTo>
                    <a:pt x="2784348" y="345186"/>
                  </a:lnTo>
                  <a:lnTo>
                    <a:pt x="2404109" y="690371"/>
                  </a:lnTo>
                  <a:lnTo>
                    <a:pt x="2404109" y="469773"/>
                  </a:lnTo>
                  <a:lnTo>
                    <a:pt x="0" y="469773"/>
                  </a:lnTo>
                  <a:lnTo>
                    <a:pt x="137286" y="345186"/>
                  </a:lnTo>
                  <a:lnTo>
                    <a:pt x="0" y="22059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996043" y="3750055"/>
            <a:ext cx="5137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-20" dirty="0">
                <a:solidFill>
                  <a:srgbClr val="0A425B"/>
                </a:solidFill>
                <a:latin typeface="Calibri"/>
                <a:cs typeface="Calibri"/>
              </a:rPr>
              <a:t>Time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5565" y="3312921"/>
            <a:ext cx="3639820" cy="2392045"/>
            <a:chOff x="4655565" y="3312921"/>
            <a:chExt cx="3639820" cy="2392045"/>
          </a:xfrm>
        </p:grpSpPr>
        <p:sp>
          <p:nvSpPr>
            <p:cNvPr id="15" name="object 15"/>
            <p:cNvSpPr/>
            <p:nvPr/>
          </p:nvSpPr>
          <p:spPr>
            <a:xfrm>
              <a:off x="4661915" y="3532631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51816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8160" y="434339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1915" y="3532631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0" y="434339"/>
                  </a:moveTo>
                  <a:lnTo>
                    <a:pt x="518160" y="434339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1915" y="3966971"/>
              <a:ext cx="518159" cy="431800"/>
            </a:xfrm>
            <a:custGeom>
              <a:avLst/>
              <a:gdLst/>
              <a:ahLst/>
              <a:cxnLst/>
              <a:rect l="l" t="t" r="r" b="b"/>
              <a:pathLst>
                <a:path w="518160" h="431800">
                  <a:moveTo>
                    <a:pt x="518160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8160" y="431291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1915" y="3966971"/>
              <a:ext cx="518159" cy="431800"/>
            </a:xfrm>
            <a:custGeom>
              <a:avLst/>
              <a:gdLst/>
              <a:ahLst/>
              <a:cxnLst/>
              <a:rect l="l" t="t" r="r" b="b"/>
              <a:pathLst>
                <a:path w="518160" h="431800">
                  <a:moveTo>
                    <a:pt x="0" y="431291"/>
                  </a:moveTo>
                  <a:lnTo>
                    <a:pt x="518160" y="431291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0327" y="4084319"/>
              <a:ext cx="83820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61915" y="4398263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518160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8160" y="432816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61915" y="4398263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0" y="432816"/>
                  </a:moveTo>
                  <a:lnTo>
                    <a:pt x="518160" y="432816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26507" y="4527803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4" h="114300">
                  <a:moveTo>
                    <a:pt x="56387" y="0"/>
                  </a:moveTo>
                  <a:lnTo>
                    <a:pt x="32512" y="0"/>
                  </a:lnTo>
                  <a:lnTo>
                    <a:pt x="0" y="14859"/>
                  </a:lnTo>
                  <a:lnTo>
                    <a:pt x="4317" y="35941"/>
                  </a:lnTo>
                  <a:lnTo>
                    <a:pt x="28193" y="23241"/>
                  </a:lnTo>
                  <a:lnTo>
                    <a:pt x="28193" y="114300"/>
                  </a:lnTo>
                  <a:lnTo>
                    <a:pt x="56387" y="114300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947" y="4527803"/>
              <a:ext cx="96012" cy="114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61915" y="4831079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518160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8160" y="432816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61915" y="4831079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0" y="432816"/>
                  </a:moveTo>
                  <a:lnTo>
                    <a:pt x="518160" y="432816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843" y="4978907"/>
              <a:ext cx="83819" cy="1173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7571" y="4983479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54863" y="0"/>
                  </a:moveTo>
                  <a:lnTo>
                    <a:pt x="31623" y="0"/>
                  </a:lnTo>
                  <a:lnTo>
                    <a:pt x="0" y="10668"/>
                  </a:lnTo>
                  <a:lnTo>
                    <a:pt x="6350" y="31877"/>
                  </a:lnTo>
                  <a:lnTo>
                    <a:pt x="29590" y="23368"/>
                  </a:lnTo>
                  <a:lnTo>
                    <a:pt x="29590" y="112776"/>
                  </a:lnTo>
                  <a:lnTo>
                    <a:pt x="54863" y="112776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61915" y="5263895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51816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8160" y="434339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61915" y="5263895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0" y="434339"/>
                  </a:moveTo>
                  <a:lnTo>
                    <a:pt x="518160" y="434339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1079" y="5394959"/>
              <a:ext cx="192024" cy="1158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80075" y="3532631"/>
              <a:ext cx="516890" cy="434340"/>
            </a:xfrm>
            <a:custGeom>
              <a:avLst/>
              <a:gdLst/>
              <a:ahLst/>
              <a:cxnLst/>
              <a:rect l="l" t="t" r="r" b="b"/>
              <a:pathLst>
                <a:path w="516889" h="434339">
                  <a:moveTo>
                    <a:pt x="516636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6636" y="434339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80075" y="3532631"/>
              <a:ext cx="516890" cy="434340"/>
            </a:xfrm>
            <a:custGeom>
              <a:avLst/>
              <a:gdLst/>
              <a:ahLst/>
              <a:cxnLst/>
              <a:rect l="l" t="t" r="r" b="b"/>
              <a:pathLst>
                <a:path w="516889" h="434339">
                  <a:moveTo>
                    <a:pt x="0" y="434339"/>
                  </a:moveTo>
                  <a:lnTo>
                    <a:pt x="516636" y="434339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16295" y="3692651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4" h="114300">
                  <a:moveTo>
                    <a:pt x="56387" y="0"/>
                  </a:moveTo>
                  <a:lnTo>
                    <a:pt x="33400" y="0"/>
                  </a:lnTo>
                  <a:lnTo>
                    <a:pt x="0" y="14859"/>
                  </a:lnTo>
                  <a:lnTo>
                    <a:pt x="4190" y="31750"/>
                  </a:lnTo>
                  <a:lnTo>
                    <a:pt x="27177" y="23241"/>
                  </a:lnTo>
                  <a:lnTo>
                    <a:pt x="27177" y="114300"/>
                  </a:lnTo>
                  <a:lnTo>
                    <a:pt x="56387" y="114300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0075" y="3966971"/>
              <a:ext cx="516890" cy="431800"/>
            </a:xfrm>
            <a:custGeom>
              <a:avLst/>
              <a:gdLst/>
              <a:ahLst/>
              <a:cxnLst/>
              <a:rect l="l" t="t" r="r" b="b"/>
              <a:pathLst>
                <a:path w="516889" h="431800">
                  <a:moveTo>
                    <a:pt x="516636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6636" y="431291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0075" y="3966971"/>
              <a:ext cx="516890" cy="431800"/>
            </a:xfrm>
            <a:custGeom>
              <a:avLst/>
              <a:gdLst/>
              <a:ahLst/>
              <a:cxnLst/>
              <a:rect l="l" t="t" r="r" b="b"/>
              <a:pathLst>
                <a:path w="516889" h="431800">
                  <a:moveTo>
                    <a:pt x="0" y="431291"/>
                  </a:moveTo>
                  <a:lnTo>
                    <a:pt x="516636" y="431291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3915" y="4113275"/>
              <a:ext cx="96012" cy="11887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180075" y="4398263"/>
              <a:ext cx="516890" cy="433070"/>
            </a:xfrm>
            <a:custGeom>
              <a:avLst/>
              <a:gdLst/>
              <a:ahLst/>
              <a:cxnLst/>
              <a:rect l="l" t="t" r="r" b="b"/>
              <a:pathLst>
                <a:path w="516889" h="433070">
                  <a:moveTo>
                    <a:pt x="516636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6636" y="4328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80075" y="4398263"/>
              <a:ext cx="516890" cy="433070"/>
            </a:xfrm>
            <a:custGeom>
              <a:avLst/>
              <a:gdLst/>
              <a:ahLst/>
              <a:cxnLst/>
              <a:rect l="l" t="t" r="r" b="b"/>
              <a:pathLst>
                <a:path w="516889" h="433070">
                  <a:moveTo>
                    <a:pt x="0" y="432816"/>
                  </a:moveTo>
                  <a:lnTo>
                    <a:pt x="516636" y="4328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62955" y="4527803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4" h="114300">
                  <a:moveTo>
                    <a:pt x="56388" y="0"/>
                  </a:moveTo>
                  <a:lnTo>
                    <a:pt x="32512" y="0"/>
                  </a:lnTo>
                  <a:lnTo>
                    <a:pt x="0" y="14859"/>
                  </a:lnTo>
                  <a:lnTo>
                    <a:pt x="2159" y="35941"/>
                  </a:lnTo>
                  <a:lnTo>
                    <a:pt x="26035" y="23241"/>
                  </a:lnTo>
                  <a:lnTo>
                    <a:pt x="26035" y="114300"/>
                  </a:lnTo>
                  <a:lnTo>
                    <a:pt x="56388" y="1143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4527803"/>
              <a:ext cx="85343" cy="1173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180075" y="4831079"/>
              <a:ext cx="516890" cy="433070"/>
            </a:xfrm>
            <a:custGeom>
              <a:avLst/>
              <a:gdLst/>
              <a:ahLst/>
              <a:cxnLst/>
              <a:rect l="l" t="t" r="r" b="b"/>
              <a:pathLst>
                <a:path w="516889" h="433070">
                  <a:moveTo>
                    <a:pt x="516636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6636" y="4328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80075" y="4831079"/>
              <a:ext cx="516890" cy="433070"/>
            </a:xfrm>
            <a:custGeom>
              <a:avLst/>
              <a:gdLst/>
              <a:ahLst/>
              <a:cxnLst/>
              <a:rect l="l" t="t" r="r" b="b"/>
              <a:pathLst>
                <a:path w="516889" h="433070">
                  <a:moveTo>
                    <a:pt x="0" y="432816"/>
                  </a:moveTo>
                  <a:lnTo>
                    <a:pt x="516636" y="4328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4997195"/>
              <a:ext cx="187451" cy="1173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180075" y="5263895"/>
              <a:ext cx="516890" cy="434340"/>
            </a:xfrm>
            <a:custGeom>
              <a:avLst/>
              <a:gdLst/>
              <a:ahLst/>
              <a:cxnLst/>
              <a:rect l="l" t="t" r="r" b="b"/>
              <a:pathLst>
                <a:path w="516889" h="434339">
                  <a:moveTo>
                    <a:pt x="516636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6636" y="434339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80075" y="5263895"/>
              <a:ext cx="516890" cy="434340"/>
            </a:xfrm>
            <a:custGeom>
              <a:avLst/>
              <a:gdLst/>
              <a:ahLst/>
              <a:cxnLst/>
              <a:rect l="l" t="t" r="r" b="b"/>
              <a:pathLst>
                <a:path w="516889" h="434339">
                  <a:moveTo>
                    <a:pt x="0" y="434339"/>
                  </a:moveTo>
                  <a:lnTo>
                    <a:pt x="516636" y="434339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6003" y="5401055"/>
              <a:ext cx="192024" cy="1158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96711" y="3532631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51816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8160" y="434339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96711" y="3532631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0" y="434339"/>
                  </a:moveTo>
                  <a:lnTo>
                    <a:pt x="518160" y="434339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6835" y="3691127"/>
              <a:ext cx="82296" cy="1158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696711" y="3966971"/>
              <a:ext cx="518159" cy="431800"/>
            </a:xfrm>
            <a:custGeom>
              <a:avLst/>
              <a:gdLst/>
              <a:ahLst/>
              <a:cxnLst/>
              <a:rect l="l" t="t" r="r" b="b"/>
              <a:pathLst>
                <a:path w="518160" h="431800">
                  <a:moveTo>
                    <a:pt x="518160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8160" y="431291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96711" y="3966971"/>
              <a:ext cx="518159" cy="431800"/>
            </a:xfrm>
            <a:custGeom>
              <a:avLst/>
              <a:gdLst/>
              <a:ahLst/>
              <a:cxnLst/>
              <a:rect l="l" t="t" r="r" b="b"/>
              <a:pathLst>
                <a:path w="518160" h="431800">
                  <a:moveTo>
                    <a:pt x="0" y="431291"/>
                  </a:moveTo>
                  <a:lnTo>
                    <a:pt x="518160" y="431291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0363" y="4113275"/>
              <a:ext cx="91439" cy="1188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696711" y="4398263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518160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8160" y="432816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96711" y="4398263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0" y="432816"/>
                  </a:moveTo>
                  <a:lnTo>
                    <a:pt x="518160" y="432816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78067" y="4527803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4" h="114300">
                  <a:moveTo>
                    <a:pt x="56387" y="0"/>
                  </a:moveTo>
                  <a:lnTo>
                    <a:pt x="33401" y="0"/>
                  </a:lnTo>
                  <a:lnTo>
                    <a:pt x="0" y="14859"/>
                  </a:lnTo>
                  <a:lnTo>
                    <a:pt x="4191" y="35941"/>
                  </a:lnTo>
                  <a:lnTo>
                    <a:pt x="27178" y="23241"/>
                  </a:lnTo>
                  <a:lnTo>
                    <a:pt x="27178" y="114300"/>
                  </a:lnTo>
                  <a:lnTo>
                    <a:pt x="56387" y="114300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2555" y="4527803"/>
              <a:ext cx="94488" cy="11734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696711" y="4831079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518160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8160" y="432816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96711" y="4831079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60" h="433070">
                  <a:moveTo>
                    <a:pt x="0" y="432816"/>
                  </a:moveTo>
                  <a:lnTo>
                    <a:pt x="518160" y="432816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9779" y="4989575"/>
              <a:ext cx="83820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3411" y="4989575"/>
              <a:ext cx="86867" cy="11582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696711" y="5263895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51816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8160" y="434339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96711" y="5263895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60" h="434339">
                  <a:moveTo>
                    <a:pt x="0" y="434339"/>
                  </a:moveTo>
                  <a:lnTo>
                    <a:pt x="518160" y="434339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0447" y="5401055"/>
              <a:ext cx="83819" cy="11582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4079" y="5401055"/>
              <a:ext cx="88392" cy="11582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214871" y="3532631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515112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5112" y="434339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14871" y="3532631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0" y="434339"/>
                  </a:moveTo>
                  <a:lnTo>
                    <a:pt x="515112" y="434339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0423" y="3691127"/>
              <a:ext cx="85344" cy="11582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214871" y="3966971"/>
              <a:ext cx="515620" cy="431800"/>
            </a:xfrm>
            <a:custGeom>
              <a:avLst/>
              <a:gdLst/>
              <a:ahLst/>
              <a:cxnLst/>
              <a:rect l="l" t="t" r="r" b="b"/>
              <a:pathLst>
                <a:path w="515620" h="431800">
                  <a:moveTo>
                    <a:pt x="515112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5112" y="431291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14871" y="3966971"/>
              <a:ext cx="515620" cy="431800"/>
            </a:xfrm>
            <a:custGeom>
              <a:avLst/>
              <a:gdLst/>
              <a:ahLst/>
              <a:cxnLst/>
              <a:rect l="l" t="t" r="r" b="b"/>
              <a:pathLst>
                <a:path w="515620" h="431800">
                  <a:moveTo>
                    <a:pt x="0" y="431291"/>
                  </a:moveTo>
                  <a:lnTo>
                    <a:pt x="515112" y="431291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93179" y="4107179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4" h="114300">
                  <a:moveTo>
                    <a:pt x="56387" y="0"/>
                  </a:moveTo>
                  <a:lnTo>
                    <a:pt x="32512" y="0"/>
                  </a:lnTo>
                  <a:lnTo>
                    <a:pt x="0" y="14859"/>
                  </a:lnTo>
                  <a:lnTo>
                    <a:pt x="2159" y="35941"/>
                  </a:lnTo>
                  <a:lnTo>
                    <a:pt x="28194" y="23241"/>
                  </a:lnTo>
                  <a:lnTo>
                    <a:pt x="28194" y="114300"/>
                  </a:lnTo>
                  <a:lnTo>
                    <a:pt x="56387" y="114300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87667" y="4105655"/>
              <a:ext cx="89915" cy="11734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214871" y="4398263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515112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5112" y="432816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14871" y="4398263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0" y="432816"/>
                  </a:moveTo>
                  <a:lnTo>
                    <a:pt x="515112" y="432816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16039" y="4546091"/>
              <a:ext cx="55244" cy="114300"/>
            </a:xfrm>
            <a:custGeom>
              <a:avLst/>
              <a:gdLst/>
              <a:ahLst/>
              <a:cxnLst/>
              <a:rect l="l" t="t" r="r" b="b"/>
              <a:pathLst>
                <a:path w="55245" h="114300">
                  <a:moveTo>
                    <a:pt x="54863" y="0"/>
                  </a:moveTo>
                  <a:lnTo>
                    <a:pt x="31623" y="0"/>
                  </a:lnTo>
                  <a:lnTo>
                    <a:pt x="0" y="14858"/>
                  </a:lnTo>
                  <a:lnTo>
                    <a:pt x="2159" y="35940"/>
                  </a:lnTo>
                  <a:lnTo>
                    <a:pt x="27432" y="23240"/>
                  </a:lnTo>
                  <a:lnTo>
                    <a:pt x="27432" y="114299"/>
                  </a:lnTo>
                  <a:lnTo>
                    <a:pt x="54863" y="114299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3575" y="4546091"/>
              <a:ext cx="82296" cy="1143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214871" y="4831079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515112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5112" y="432816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214871" y="4831079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0" y="432816"/>
                  </a:moveTo>
                  <a:lnTo>
                    <a:pt x="515112" y="432816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85559" y="5012435"/>
              <a:ext cx="195071" cy="11582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214871" y="5263895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515112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5112" y="434339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214871" y="5263895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0" y="434339"/>
                  </a:moveTo>
                  <a:lnTo>
                    <a:pt x="515112" y="434339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00799" y="5401055"/>
              <a:ext cx="83820" cy="11582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510527" y="5404103"/>
              <a:ext cx="55244" cy="113030"/>
            </a:xfrm>
            <a:custGeom>
              <a:avLst/>
              <a:gdLst/>
              <a:ahLst/>
              <a:cxnLst/>
              <a:rect l="l" t="t" r="r" b="b"/>
              <a:pathLst>
                <a:path w="55245" h="113029">
                  <a:moveTo>
                    <a:pt x="54864" y="0"/>
                  </a:moveTo>
                  <a:lnTo>
                    <a:pt x="31623" y="0"/>
                  </a:lnTo>
                  <a:lnTo>
                    <a:pt x="0" y="14859"/>
                  </a:lnTo>
                  <a:lnTo>
                    <a:pt x="6350" y="31877"/>
                  </a:lnTo>
                  <a:lnTo>
                    <a:pt x="29591" y="23368"/>
                  </a:lnTo>
                  <a:lnTo>
                    <a:pt x="29591" y="112776"/>
                  </a:lnTo>
                  <a:lnTo>
                    <a:pt x="54864" y="112776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29983" y="3532631"/>
              <a:ext cx="520065" cy="434340"/>
            </a:xfrm>
            <a:custGeom>
              <a:avLst/>
              <a:gdLst/>
              <a:ahLst/>
              <a:cxnLst/>
              <a:rect l="l" t="t" r="r" b="b"/>
              <a:pathLst>
                <a:path w="520065" h="434339">
                  <a:moveTo>
                    <a:pt x="519683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9683" y="434339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9983" y="3532631"/>
              <a:ext cx="520065" cy="434340"/>
            </a:xfrm>
            <a:custGeom>
              <a:avLst/>
              <a:gdLst/>
              <a:ahLst/>
              <a:cxnLst/>
              <a:rect l="l" t="t" r="r" b="b"/>
              <a:pathLst>
                <a:path w="520065" h="434339">
                  <a:moveTo>
                    <a:pt x="0" y="434339"/>
                  </a:moveTo>
                  <a:lnTo>
                    <a:pt x="519683" y="434339"/>
                  </a:lnTo>
                  <a:lnTo>
                    <a:pt x="519683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2487" y="3683507"/>
              <a:ext cx="92963" cy="1143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29983" y="3966971"/>
              <a:ext cx="520065" cy="431800"/>
            </a:xfrm>
            <a:custGeom>
              <a:avLst/>
              <a:gdLst/>
              <a:ahLst/>
              <a:cxnLst/>
              <a:rect l="l" t="t" r="r" b="b"/>
              <a:pathLst>
                <a:path w="520065" h="431800">
                  <a:moveTo>
                    <a:pt x="519683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9683" y="431291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729983" y="3966971"/>
              <a:ext cx="520065" cy="431800"/>
            </a:xfrm>
            <a:custGeom>
              <a:avLst/>
              <a:gdLst/>
              <a:ahLst/>
              <a:cxnLst/>
              <a:rect l="l" t="t" r="r" b="b"/>
              <a:pathLst>
                <a:path w="520065" h="431800">
                  <a:moveTo>
                    <a:pt x="0" y="431291"/>
                  </a:moveTo>
                  <a:lnTo>
                    <a:pt x="519683" y="431291"/>
                  </a:lnTo>
                  <a:lnTo>
                    <a:pt x="519683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699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22008" y="4096511"/>
              <a:ext cx="155575" cy="114300"/>
            </a:xfrm>
            <a:custGeom>
              <a:avLst/>
              <a:gdLst/>
              <a:ahLst/>
              <a:cxnLst/>
              <a:rect l="l" t="t" r="r" b="b"/>
              <a:pathLst>
                <a:path w="155575" h="114300">
                  <a:moveTo>
                    <a:pt x="54864" y="0"/>
                  </a:moveTo>
                  <a:lnTo>
                    <a:pt x="31623" y="0"/>
                  </a:lnTo>
                  <a:lnTo>
                    <a:pt x="0" y="14859"/>
                  </a:lnTo>
                  <a:lnTo>
                    <a:pt x="2159" y="35941"/>
                  </a:lnTo>
                  <a:lnTo>
                    <a:pt x="25273" y="23241"/>
                  </a:lnTo>
                  <a:lnTo>
                    <a:pt x="25273" y="114300"/>
                  </a:lnTo>
                  <a:lnTo>
                    <a:pt x="54864" y="114300"/>
                  </a:lnTo>
                  <a:lnTo>
                    <a:pt x="54864" y="0"/>
                  </a:lnTo>
                  <a:close/>
                </a:path>
                <a:path w="155575" h="114300">
                  <a:moveTo>
                    <a:pt x="155448" y="0"/>
                  </a:moveTo>
                  <a:lnTo>
                    <a:pt x="132207" y="0"/>
                  </a:lnTo>
                  <a:lnTo>
                    <a:pt x="100584" y="14859"/>
                  </a:lnTo>
                  <a:lnTo>
                    <a:pt x="106934" y="35941"/>
                  </a:lnTo>
                  <a:lnTo>
                    <a:pt x="130175" y="23241"/>
                  </a:lnTo>
                  <a:lnTo>
                    <a:pt x="130175" y="114300"/>
                  </a:lnTo>
                  <a:lnTo>
                    <a:pt x="155448" y="11430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729983" y="4398263"/>
              <a:ext cx="520065" cy="433070"/>
            </a:xfrm>
            <a:custGeom>
              <a:avLst/>
              <a:gdLst/>
              <a:ahLst/>
              <a:cxnLst/>
              <a:rect l="l" t="t" r="r" b="b"/>
              <a:pathLst>
                <a:path w="520065" h="433070">
                  <a:moveTo>
                    <a:pt x="519683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9683" y="432816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29983" y="4398263"/>
              <a:ext cx="520065" cy="433070"/>
            </a:xfrm>
            <a:custGeom>
              <a:avLst/>
              <a:gdLst/>
              <a:ahLst/>
              <a:cxnLst/>
              <a:rect l="l" t="t" r="r" b="b"/>
              <a:pathLst>
                <a:path w="520065" h="433070">
                  <a:moveTo>
                    <a:pt x="0" y="432816"/>
                  </a:moveTo>
                  <a:lnTo>
                    <a:pt x="519683" y="432816"/>
                  </a:lnTo>
                  <a:lnTo>
                    <a:pt x="519683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699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11339" y="4527803"/>
              <a:ext cx="55244" cy="114300"/>
            </a:xfrm>
            <a:custGeom>
              <a:avLst/>
              <a:gdLst/>
              <a:ahLst/>
              <a:cxnLst/>
              <a:rect l="l" t="t" r="r" b="b"/>
              <a:pathLst>
                <a:path w="55245" h="114300">
                  <a:moveTo>
                    <a:pt x="54863" y="0"/>
                  </a:moveTo>
                  <a:lnTo>
                    <a:pt x="31623" y="0"/>
                  </a:lnTo>
                  <a:lnTo>
                    <a:pt x="0" y="14859"/>
                  </a:lnTo>
                  <a:lnTo>
                    <a:pt x="2158" y="35941"/>
                  </a:lnTo>
                  <a:lnTo>
                    <a:pt x="25273" y="23241"/>
                  </a:lnTo>
                  <a:lnTo>
                    <a:pt x="25273" y="114300"/>
                  </a:lnTo>
                  <a:lnTo>
                    <a:pt x="54863" y="114300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4303" y="4527803"/>
              <a:ext cx="88392" cy="11734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729983" y="4831079"/>
              <a:ext cx="520065" cy="433070"/>
            </a:xfrm>
            <a:custGeom>
              <a:avLst/>
              <a:gdLst/>
              <a:ahLst/>
              <a:cxnLst/>
              <a:rect l="l" t="t" r="r" b="b"/>
              <a:pathLst>
                <a:path w="520065" h="433070">
                  <a:moveTo>
                    <a:pt x="519683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9683" y="432816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29983" y="4831079"/>
              <a:ext cx="520065" cy="433070"/>
            </a:xfrm>
            <a:custGeom>
              <a:avLst/>
              <a:gdLst/>
              <a:ahLst/>
              <a:cxnLst/>
              <a:rect l="l" t="t" r="r" b="b"/>
              <a:pathLst>
                <a:path w="520065" h="433070">
                  <a:moveTo>
                    <a:pt x="0" y="432816"/>
                  </a:moveTo>
                  <a:lnTo>
                    <a:pt x="519683" y="432816"/>
                  </a:lnTo>
                  <a:lnTo>
                    <a:pt x="519683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11339" y="4954523"/>
              <a:ext cx="187451" cy="11582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733031" y="5263895"/>
              <a:ext cx="520065" cy="434340"/>
            </a:xfrm>
            <a:custGeom>
              <a:avLst/>
              <a:gdLst/>
              <a:ahLst/>
              <a:cxnLst/>
              <a:rect l="l" t="t" r="r" b="b"/>
              <a:pathLst>
                <a:path w="520065" h="434339">
                  <a:moveTo>
                    <a:pt x="519683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9683" y="434339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733031" y="5263895"/>
              <a:ext cx="520065" cy="434340"/>
            </a:xfrm>
            <a:custGeom>
              <a:avLst/>
              <a:gdLst/>
              <a:ahLst/>
              <a:cxnLst/>
              <a:rect l="l" t="t" r="r" b="b"/>
              <a:pathLst>
                <a:path w="520065" h="434339">
                  <a:moveTo>
                    <a:pt x="0" y="434339"/>
                  </a:moveTo>
                  <a:lnTo>
                    <a:pt x="519683" y="434339"/>
                  </a:lnTo>
                  <a:lnTo>
                    <a:pt x="519683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49667" y="3532631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515112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5112" y="434339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49667" y="3532631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0" y="434339"/>
                  </a:moveTo>
                  <a:lnTo>
                    <a:pt x="515112" y="434339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70647" y="3692651"/>
              <a:ext cx="85344" cy="1143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249667" y="3966971"/>
              <a:ext cx="515620" cy="431800"/>
            </a:xfrm>
            <a:custGeom>
              <a:avLst/>
              <a:gdLst/>
              <a:ahLst/>
              <a:cxnLst/>
              <a:rect l="l" t="t" r="r" b="b"/>
              <a:pathLst>
                <a:path w="515620" h="431800">
                  <a:moveTo>
                    <a:pt x="515112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5112" y="431291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49667" y="3966971"/>
              <a:ext cx="515620" cy="431800"/>
            </a:xfrm>
            <a:custGeom>
              <a:avLst/>
              <a:gdLst/>
              <a:ahLst/>
              <a:cxnLst/>
              <a:rect l="l" t="t" r="r" b="b"/>
              <a:pathLst>
                <a:path w="515620" h="431800">
                  <a:moveTo>
                    <a:pt x="0" y="431291"/>
                  </a:moveTo>
                  <a:lnTo>
                    <a:pt x="515112" y="431291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391399" y="4108703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5" h="114300">
                  <a:moveTo>
                    <a:pt x="56388" y="0"/>
                  </a:moveTo>
                  <a:lnTo>
                    <a:pt x="33400" y="0"/>
                  </a:lnTo>
                  <a:lnTo>
                    <a:pt x="0" y="14859"/>
                  </a:lnTo>
                  <a:lnTo>
                    <a:pt x="4191" y="35941"/>
                  </a:lnTo>
                  <a:lnTo>
                    <a:pt x="27177" y="23241"/>
                  </a:lnTo>
                  <a:lnTo>
                    <a:pt x="29209" y="23241"/>
                  </a:lnTo>
                  <a:lnTo>
                    <a:pt x="29209" y="114300"/>
                  </a:lnTo>
                  <a:lnTo>
                    <a:pt x="56388" y="11430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88935" y="4107179"/>
              <a:ext cx="83820" cy="11582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249667" y="4398263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515112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5112" y="432816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49667" y="4398263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0" y="432816"/>
                  </a:moveTo>
                  <a:lnTo>
                    <a:pt x="515112" y="432816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406639" y="4547615"/>
              <a:ext cx="56515" cy="114300"/>
            </a:xfrm>
            <a:custGeom>
              <a:avLst/>
              <a:gdLst/>
              <a:ahLst/>
              <a:cxnLst/>
              <a:rect l="l" t="t" r="r" b="b"/>
              <a:pathLst>
                <a:path w="56515" h="114300">
                  <a:moveTo>
                    <a:pt x="56387" y="0"/>
                  </a:moveTo>
                  <a:lnTo>
                    <a:pt x="33400" y="0"/>
                  </a:lnTo>
                  <a:lnTo>
                    <a:pt x="0" y="14858"/>
                  </a:lnTo>
                  <a:lnTo>
                    <a:pt x="4190" y="35940"/>
                  </a:lnTo>
                  <a:lnTo>
                    <a:pt x="27177" y="23240"/>
                  </a:lnTo>
                  <a:lnTo>
                    <a:pt x="29209" y="23240"/>
                  </a:lnTo>
                  <a:lnTo>
                    <a:pt x="29209" y="114299"/>
                  </a:lnTo>
                  <a:lnTo>
                    <a:pt x="56387" y="114299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99603" y="4547615"/>
              <a:ext cx="91440" cy="11734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249667" y="4831079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515112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5112" y="432816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249667" y="4831079"/>
              <a:ext cx="515620" cy="433070"/>
            </a:xfrm>
            <a:custGeom>
              <a:avLst/>
              <a:gdLst/>
              <a:ahLst/>
              <a:cxnLst/>
              <a:rect l="l" t="t" r="r" b="b"/>
              <a:pathLst>
                <a:path w="515620" h="433070">
                  <a:moveTo>
                    <a:pt x="0" y="432816"/>
                  </a:moveTo>
                  <a:lnTo>
                    <a:pt x="515112" y="432816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8163" y="4972811"/>
              <a:ext cx="196595" cy="11734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52715" y="5263895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515112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5112" y="434339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252715" y="5263895"/>
              <a:ext cx="515620" cy="434340"/>
            </a:xfrm>
            <a:custGeom>
              <a:avLst/>
              <a:gdLst/>
              <a:ahLst/>
              <a:cxnLst/>
              <a:rect l="l" t="t" r="r" b="b"/>
              <a:pathLst>
                <a:path w="515620" h="434339">
                  <a:moveTo>
                    <a:pt x="0" y="434339"/>
                  </a:moveTo>
                  <a:lnTo>
                    <a:pt x="515112" y="434339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764779" y="3532631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59" h="434339">
                  <a:moveTo>
                    <a:pt x="518159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8159" y="434339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64779" y="3532631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59" h="434339">
                  <a:moveTo>
                    <a:pt x="0" y="434339"/>
                  </a:moveTo>
                  <a:lnTo>
                    <a:pt x="518159" y="434339"/>
                  </a:lnTo>
                  <a:lnTo>
                    <a:pt x="518159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668011" y="3319271"/>
              <a:ext cx="518159" cy="208915"/>
            </a:xfrm>
            <a:custGeom>
              <a:avLst/>
              <a:gdLst/>
              <a:ahLst/>
              <a:cxnLst/>
              <a:rect l="l" t="t" r="r" b="b"/>
              <a:pathLst>
                <a:path w="518160" h="208914">
                  <a:moveTo>
                    <a:pt x="518160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8160" y="208787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68011" y="3319271"/>
              <a:ext cx="518159" cy="208915"/>
            </a:xfrm>
            <a:custGeom>
              <a:avLst/>
              <a:gdLst/>
              <a:ahLst/>
              <a:cxnLst/>
              <a:rect l="l" t="t" r="r" b="b"/>
              <a:pathLst>
                <a:path w="518160" h="208914">
                  <a:moveTo>
                    <a:pt x="0" y="208787"/>
                  </a:moveTo>
                  <a:lnTo>
                    <a:pt x="518160" y="208787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86171" y="3319271"/>
              <a:ext cx="516890" cy="208915"/>
            </a:xfrm>
            <a:custGeom>
              <a:avLst/>
              <a:gdLst/>
              <a:ahLst/>
              <a:cxnLst/>
              <a:rect l="l" t="t" r="r" b="b"/>
              <a:pathLst>
                <a:path w="516889" h="208914">
                  <a:moveTo>
                    <a:pt x="516636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6636" y="208787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186171" y="3319271"/>
              <a:ext cx="516890" cy="208915"/>
            </a:xfrm>
            <a:custGeom>
              <a:avLst/>
              <a:gdLst/>
              <a:ahLst/>
              <a:cxnLst/>
              <a:rect l="l" t="t" r="r" b="b"/>
              <a:pathLst>
                <a:path w="516889" h="208914">
                  <a:moveTo>
                    <a:pt x="0" y="208787"/>
                  </a:moveTo>
                  <a:lnTo>
                    <a:pt x="516636" y="208787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702807" y="3319271"/>
              <a:ext cx="518159" cy="208915"/>
            </a:xfrm>
            <a:custGeom>
              <a:avLst/>
              <a:gdLst/>
              <a:ahLst/>
              <a:cxnLst/>
              <a:rect l="l" t="t" r="r" b="b"/>
              <a:pathLst>
                <a:path w="518160" h="208914">
                  <a:moveTo>
                    <a:pt x="518160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8160" y="208787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702807" y="3319271"/>
              <a:ext cx="518159" cy="208915"/>
            </a:xfrm>
            <a:custGeom>
              <a:avLst/>
              <a:gdLst/>
              <a:ahLst/>
              <a:cxnLst/>
              <a:rect l="l" t="t" r="r" b="b"/>
              <a:pathLst>
                <a:path w="518160" h="208914">
                  <a:moveTo>
                    <a:pt x="0" y="208787"/>
                  </a:moveTo>
                  <a:lnTo>
                    <a:pt x="518160" y="208787"/>
                  </a:lnTo>
                  <a:lnTo>
                    <a:pt x="518160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20967" y="3319271"/>
              <a:ext cx="515620" cy="208915"/>
            </a:xfrm>
            <a:custGeom>
              <a:avLst/>
              <a:gdLst/>
              <a:ahLst/>
              <a:cxnLst/>
              <a:rect l="l" t="t" r="r" b="b"/>
              <a:pathLst>
                <a:path w="515620" h="208914">
                  <a:moveTo>
                    <a:pt x="515112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5112" y="208787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20967" y="3319271"/>
              <a:ext cx="515620" cy="208915"/>
            </a:xfrm>
            <a:custGeom>
              <a:avLst/>
              <a:gdLst/>
              <a:ahLst/>
              <a:cxnLst/>
              <a:rect l="l" t="t" r="r" b="b"/>
              <a:pathLst>
                <a:path w="515620" h="208914">
                  <a:moveTo>
                    <a:pt x="0" y="208787"/>
                  </a:moveTo>
                  <a:lnTo>
                    <a:pt x="515112" y="208787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736079" y="3319271"/>
              <a:ext cx="520065" cy="208915"/>
            </a:xfrm>
            <a:custGeom>
              <a:avLst/>
              <a:gdLst/>
              <a:ahLst/>
              <a:cxnLst/>
              <a:rect l="l" t="t" r="r" b="b"/>
              <a:pathLst>
                <a:path w="520065" h="208914">
                  <a:moveTo>
                    <a:pt x="519683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9683" y="208787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736079" y="3319271"/>
              <a:ext cx="520065" cy="208915"/>
            </a:xfrm>
            <a:custGeom>
              <a:avLst/>
              <a:gdLst/>
              <a:ahLst/>
              <a:cxnLst/>
              <a:rect l="l" t="t" r="r" b="b"/>
              <a:pathLst>
                <a:path w="520065" h="208914">
                  <a:moveTo>
                    <a:pt x="0" y="208787"/>
                  </a:moveTo>
                  <a:lnTo>
                    <a:pt x="519683" y="208787"/>
                  </a:lnTo>
                  <a:lnTo>
                    <a:pt x="519683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255763" y="3319271"/>
              <a:ext cx="515620" cy="208915"/>
            </a:xfrm>
            <a:custGeom>
              <a:avLst/>
              <a:gdLst/>
              <a:ahLst/>
              <a:cxnLst/>
              <a:rect l="l" t="t" r="r" b="b"/>
              <a:pathLst>
                <a:path w="515620" h="208914">
                  <a:moveTo>
                    <a:pt x="515112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5112" y="208787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255763" y="3319271"/>
              <a:ext cx="515620" cy="208915"/>
            </a:xfrm>
            <a:custGeom>
              <a:avLst/>
              <a:gdLst/>
              <a:ahLst/>
              <a:cxnLst/>
              <a:rect l="l" t="t" r="r" b="b"/>
              <a:pathLst>
                <a:path w="515620" h="208914">
                  <a:moveTo>
                    <a:pt x="0" y="208787"/>
                  </a:moveTo>
                  <a:lnTo>
                    <a:pt x="515112" y="208787"/>
                  </a:lnTo>
                  <a:lnTo>
                    <a:pt x="515112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70875" y="3319271"/>
              <a:ext cx="518159" cy="208915"/>
            </a:xfrm>
            <a:custGeom>
              <a:avLst/>
              <a:gdLst/>
              <a:ahLst/>
              <a:cxnLst/>
              <a:rect l="l" t="t" r="r" b="b"/>
              <a:pathLst>
                <a:path w="518159" h="208914">
                  <a:moveTo>
                    <a:pt x="518159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518159" y="208787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17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70875" y="3319271"/>
              <a:ext cx="518159" cy="208915"/>
            </a:xfrm>
            <a:custGeom>
              <a:avLst/>
              <a:gdLst/>
              <a:ahLst/>
              <a:cxnLst/>
              <a:rect l="l" t="t" r="r" b="b"/>
              <a:pathLst>
                <a:path w="518159" h="208914">
                  <a:moveTo>
                    <a:pt x="0" y="208787"/>
                  </a:moveTo>
                  <a:lnTo>
                    <a:pt x="518159" y="208787"/>
                  </a:lnTo>
                  <a:lnTo>
                    <a:pt x="518159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85759" y="3691127"/>
              <a:ext cx="92964" cy="11582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7764779" y="3966971"/>
              <a:ext cx="518159" cy="431800"/>
            </a:xfrm>
            <a:custGeom>
              <a:avLst/>
              <a:gdLst/>
              <a:ahLst/>
              <a:cxnLst/>
              <a:rect l="l" t="t" r="r" b="b"/>
              <a:pathLst>
                <a:path w="518159" h="431800">
                  <a:moveTo>
                    <a:pt x="518159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518159" y="431291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64779" y="3966971"/>
              <a:ext cx="518159" cy="431800"/>
            </a:xfrm>
            <a:custGeom>
              <a:avLst/>
              <a:gdLst/>
              <a:ahLst/>
              <a:cxnLst/>
              <a:rect l="l" t="t" r="r" b="b"/>
              <a:pathLst>
                <a:path w="518159" h="431800">
                  <a:moveTo>
                    <a:pt x="0" y="431291"/>
                  </a:moveTo>
                  <a:lnTo>
                    <a:pt x="518159" y="431291"/>
                  </a:lnTo>
                  <a:lnTo>
                    <a:pt x="518159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929371" y="4125467"/>
              <a:ext cx="55244" cy="114300"/>
            </a:xfrm>
            <a:custGeom>
              <a:avLst/>
              <a:gdLst/>
              <a:ahLst/>
              <a:cxnLst/>
              <a:rect l="l" t="t" r="r" b="b"/>
              <a:pathLst>
                <a:path w="55245" h="114300">
                  <a:moveTo>
                    <a:pt x="54863" y="0"/>
                  </a:moveTo>
                  <a:lnTo>
                    <a:pt x="31623" y="0"/>
                  </a:lnTo>
                  <a:lnTo>
                    <a:pt x="0" y="14858"/>
                  </a:lnTo>
                  <a:lnTo>
                    <a:pt x="2158" y="35940"/>
                  </a:lnTo>
                  <a:lnTo>
                    <a:pt x="25273" y="23240"/>
                  </a:lnTo>
                  <a:lnTo>
                    <a:pt x="29591" y="23240"/>
                  </a:lnTo>
                  <a:lnTo>
                    <a:pt x="29591" y="114299"/>
                  </a:lnTo>
                  <a:lnTo>
                    <a:pt x="54863" y="114299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22335" y="4123943"/>
              <a:ext cx="86868" cy="11887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764779" y="4398263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59" h="433070">
                  <a:moveTo>
                    <a:pt x="518159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8159" y="432816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64779" y="4398263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59" h="433070">
                  <a:moveTo>
                    <a:pt x="0" y="432816"/>
                  </a:moveTo>
                  <a:lnTo>
                    <a:pt x="518159" y="432816"/>
                  </a:lnTo>
                  <a:lnTo>
                    <a:pt x="518159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699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46135" y="4565903"/>
              <a:ext cx="192024" cy="115823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7764779" y="4831079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59" h="433070">
                  <a:moveTo>
                    <a:pt x="518159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518159" y="432816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764779" y="4831079"/>
              <a:ext cx="518159" cy="433070"/>
            </a:xfrm>
            <a:custGeom>
              <a:avLst/>
              <a:gdLst/>
              <a:ahLst/>
              <a:cxnLst/>
              <a:rect l="l" t="t" r="r" b="b"/>
              <a:pathLst>
                <a:path w="518159" h="433070">
                  <a:moveTo>
                    <a:pt x="0" y="432816"/>
                  </a:moveTo>
                  <a:lnTo>
                    <a:pt x="518159" y="432816"/>
                  </a:lnTo>
                  <a:lnTo>
                    <a:pt x="518159" y="0"/>
                  </a:lnTo>
                  <a:lnTo>
                    <a:pt x="0" y="0"/>
                  </a:lnTo>
                  <a:lnTo>
                    <a:pt x="0" y="432816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30895" y="4978907"/>
              <a:ext cx="192024" cy="115824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7767827" y="5263895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59" h="434339">
                  <a:moveTo>
                    <a:pt x="518159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18159" y="434339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F8D5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67827" y="5263895"/>
              <a:ext cx="518159" cy="434340"/>
            </a:xfrm>
            <a:custGeom>
              <a:avLst/>
              <a:gdLst/>
              <a:ahLst/>
              <a:cxnLst/>
              <a:rect l="l" t="t" r="r" b="b"/>
              <a:pathLst>
                <a:path w="518159" h="434339">
                  <a:moveTo>
                    <a:pt x="0" y="434339"/>
                  </a:moveTo>
                  <a:lnTo>
                    <a:pt x="518159" y="434339"/>
                  </a:lnTo>
                  <a:lnTo>
                    <a:pt x="518159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85359" y="3380231"/>
              <a:ext cx="178307" cy="10363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86527" y="3380231"/>
              <a:ext cx="77724" cy="10363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89803" y="3380231"/>
              <a:ext cx="304800" cy="10363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23203" y="3380231"/>
              <a:ext cx="170687" cy="10363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3703" y="3380231"/>
              <a:ext cx="76200" cy="10363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10883" y="3380231"/>
              <a:ext cx="318515" cy="10363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47331" y="3380231"/>
              <a:ext cx="170688" cy="10363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39355" y="3380231"/>
              <a:ext cx="82296" cy="10363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02067" y="3380231"/>
              <a:ext cx="204216" cy="10363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88223" y="3380231"/>
              <a:ext cx="262127" cy="103631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66445" y="3084322"/>
            <a:ext cx="4263135" cy="1027683"/>
          </a:xfrm>
          <a:prstGeom prst="rect">
            <a:avLst/>
          </a:prstGeom>
        </p:spPr>
      </p:pic>
      <p:sp>
        <p:nvSpPr>
          <p:cNvPr id="154" name="object 154"/>
          <p:cNvSpPr txBox="1"/>
          <p:nvPr/>
        </p:nvSpPr>
        <p:spPr>
          <a:xfrm>
            <a:off x="3324225" y="3095371"/>
            <a:ext cx="114554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dirty="0">
                <a:latin typeface="Calibri"/>
                <a:cs typeface="Calibri"/>
              </a:rPr>
              <a:t>$</a:t>
            </a:r>
            <a:r>
              <a:rPr sz="1050" b="1" spc="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XX,XXX</a:t>
            </a:r>
            <a:r>
              <a:rPr sz="1050" b="1" spc="180" dirty="0">
                <a:latin typeface="Calibri"/>
                <a:cs typeface="Calibri"/>
              </a:rPr>
              <a:t>  </a:t>
            </a:r>
            <a:r>
              <a:rPr sz="1050" b="1" dirty="0">
                <a:latin typeface="Calibri"/>
                <a:cs typeface="Calibri"/>
              </a:rPr>
              <a:t>$</a:t>
            </a:r>
            <a:r>
              <a:rPr sz="1050" b="1" spc="5" dirty="0">
                <a:latin typeface="Calibri"/>
                <a:cs typeface="Calibri"/>
              </a:rPr>
              <a:t> </a:t>
            </a:r>
            <a:r>
              <a:rPr sz="1050" b="1" spc="-10" dirty="0">
                <a:latin typeface="Calibri"/>
                <a:cs typeface="Calibri"/>
              </a:rPr>
              <a:t>XX,XXX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74116" y="3598290"/>
            <a:ext cx="234505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dirty="0">
                <a:latin typeface="Calibri"/>
                <a:cs typeface="Calibri"/>
              </a:rPr>
              <a:t>$</a:t>
            </a:r>
            <a:r>
              <a:rPr sz="1050" b="1" spc="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XX,XXX</a:t>
            </a:r>
            <a:r>
              <a:rPr sz="1050" b="1" spc="145" dirty="0">
                <a:latin typeface="Calibri"/>
                <a:cs typeface="Calibri"/>
              </a:rPr>
              <a:t>  </a:t>
            </a:r>
            <a:r>
              <a:rPr sz="1050" b="1" dirty="0">
                <a:latin typeface="Calibri"/>
                <a:cs typeface="Calibri"/>
              </a:rPr>
              <a:t>$</a:t>
            </a:r>
            <a:r>
              <a:rPr sz="1050" b="1" spc="1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XX,XXX</a:t>
            </a:r>
            <a:r>
              <a:rPr sz="1050" b="1" spc="150" dirty="0">
                <a:latin typeface="Calibri"/>
                <a:cs typeface="Calibri"/>
              </a:rPr>
              <a:t>  </a:t>
            </a:r>
            <a:r>
              <a:rPr sz="1050" b="1" dirty="0">
                <a:latin typeface="Calibri"/>
                <a:cs typeface="Calibri"/>
              </a:rPr>
              <a:t>$</a:t>
            </a:r>
            <a:r>
              <a:rPr sz="1050" b="1" spc="1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XX,XXX</a:t>
            </a:r>
            <a:r>
              <a:rPr sz="1050" b="1" spc="145" dirty="0">
                <a:latin typeface="Calibri"/>
                <a:cs typeface="Calibri"/>
              </a:rPr>
              <a:t>  </a:t>
            </a:r>
            <a:r>
              <a:rPr sz="1050" b="1" dirty="0">
                <a:latin typeface="Calibri"/>
                <a:cs typeface="Calibri"/>
              </a:rPr>
              <a:t>$</a:t>
            </a:r>
            <a:r>
              <a:rPr sz="1050" b="1" spc="10" dirty="0">
                <a:latin typeface="Calibri"/>
                <a:cs typeface="Calibri"/>
              </a:rPr>
              <a:t> </a:t>
            </a:r>
            <a:r>
              <a:rPr sz="1050" b="1" spc="-10" dirty="0">
                <a:latin typeface="Calibri"/>
                <a:cs typeface="Calibri"/>
              </a:rPr>
              <a:t>XX,XXX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754248" y="3574160"/>
            <a:ext cx="532130" cy="514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90"/>
              </a:spcBef>
            </a:pPr>
            <a:r>
              <a:rPr sz="1050" spc="-10" dirty="0">
                <a:latin typeface="Calibri"/>
                <a:cs typeface="Calibri"/>
              </a:rPr>
              <a:t>Recovery point objective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2817622" y="4177029"/>
            <a:ext cx="1656080" cy="829944"/>
            <a:chOff x="2817622" y="4177029"/>
            <a:chExt cx="1656080" cy="829944"/>
          </a:xfrm>
        </p:grpSpPr>
        <p:sp>
          <p:nvSpPr>
            <p:cNvPr id="158" name="object 158"/>
            <p:cNvSpPr/>
            <p:nvPr/>
          </p:nvSpPr>
          <p:spPr>
            <a:xfrm>
              <a:off x="2823972" y="4183379"/>
              <a:ext cx="1643380" cy="817244"/>
            </a:xfrm>
            <a:custGeom>
              <a:avLst/>
              <a:gdLst/>
              <a:ahLst/>
              <a:cxnLst/>
              <a:rect l="l" t="t" r="r" b="b"/>
              <a:pathLst>
                <a:path w="1643379" h="817245">
                  <a:moveTo>
                    <a:pt x="204215" y="0"/>
                  </a:moveTo>
                  <a:lnTo>
                    <a:pt x="0" y="204216"/>
                  </a:lnTo>
                  <a:lnTo>
                    <a:pt x="102107" y="204216"/>
                  </a:lnTo>
                  <a:lnTo>
                    <a:pt x="102107" y="816864"/>
                  </a:lnTo>
                  <a:lnTo>
                    <a:pt x="1642872" y="816864"/>
                  </a:lnTo>
                  <a:lnTo>
                    <a:pt x="1642872" y="612648"/>
                  </a:lnTo>
                  <a:lnTo>
                    <a:pt x="306323" y="612648"/>
                  </a:lnTo>
                  <a:lnTo>
                    <a:pt x="306323" y="204216"/>
                  </a:lnTo>
                  <a:lnTo>
                    <a:pt x="408431" y="204216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853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23972" y="4183379"/>
              <a:ext cx="1643380" cy="817244"/>
            </a:xfrm>
            <a:custGeom>
              <a:avLst/>
              <a:gdLst/>
              <a:ahLst/>
              <a:cxnLst/>
              <a:rect l="l" t="t" r="r" b="b"/>
              <a:pathLst>
                <a:path w="1643379" h="817245">
                  <a:moveTo>
                    <a:pt x="1642872" y="612648"/>
                  </a:moveTo>
                  <a:lnTo>
                    <a:pt x="306323" y="612648"/>
                  </a:lnTo>
                  <a:lnTo>
                    <a:pt x="306323" y="204216"/>
                  </a:lnTo>
                  <a:lnTo>
                    <a:pt x="408431" y="204216"/>
                  </a:lnTo>
                  <a:lnTo>
                    <a:pt x="204215" y="0"/>
                  </a:lnTo>
                  <a:lnTo>
                    <a:pt x="0" y="204216"/>
                  </a:lnTo>
                  <a:lnTo>
                    <a:pt x="102107" y="204216"/>
                  </a:lnTo>
                  <a:lnTo>
                    <a:pt x="102107" y="816864"/>
                  </a:lnTo>
                  <a:lnTo>
                    <a:pt x="1642872" y="816864"/>
                  </a:lnTo>
                  <a:lnTo>
                    <a:pt x="1642872" y="612648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160"/>
          <p:cNvSpPr txBox="1">
            <a:spLocks noGrp="1"/>
          </p:cNvSpPr>
          <p:nvPr>
            <p:ph type="title"/>
          </p:nvPr>
        </p:nvSpPr>
        <p:spPr>
          <a:xfrm>
            <a:off x="467359" y="1035177"/>
            <a:ext cx="8428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131C36"/>
                </a:solidFill>
              </a:rPr>
              <a:t>The</a:t>
            </a:r>
            <a:r>
              <a:rPr sz="2200" spc="-50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point</a:t>
            </a:r>
            <a:r>
              <a:rPr sz="2200" spc="-70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in</a:t>
            </a:r>
            <a:r>
              <a:rPr sz="2200" spc="-55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time,</a:t>
            </a:r>
            <a:r>
              <a:rPr sz="2200" spc="-45" dirty="0">
                <a:solidFill>
                  <a:srgbClr val="131C36"/>
                </a:solidFill>
              </a:rPr>
              <a:t> </a:t>
            </a:r>
            <a:r>
              <a:rPr sz="2200" spc="-10" dirty="0">
                <a:solidFill>
                  <a:srgbClr val="131C36"/>
                </a:solidFill>
              </a:rPr>
              <a:t>relative</a:t>
            </a:r>
            <a:r>
              <a:rPr sz="2200" spc="-60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to</a:t>
            </a:r>
            <a:r>
              <a:rPr sz="2200" spc="-50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a</a:t>
            </a:r>
            <a:r>
              <a:rPr sz="2200" spc="-65" dirty="0">
                <a:solidFill>
                  <a:srgbClr val="131C36"/>
                </a:solidFill>
              </a:rPr>
              <a:t> </a:t>
            </a:r>
            <a:r>
              <a:rPr sz="2200" spc="-30" dirty="0">
                <a:solidFill>
                  <a:srgbClr val="131C36"/>
                </a:solidFill>
              </a:rPr>
              <a:t>disaster,</a:t>
            </a:r>
            <a:r>
              <a:rPr sz="2200" spc="-60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where</a:t>
            </a:r>
            <a:r>
              <a:rPr sz="2200" spc="-40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the</a:t>
            </a:r>
            <a:r>
              <a:rPr sz="2200" spc="-65" dirty="0">
                <a:solidFill>
                  <a:srgbClr val="131C36"/>
                </a:solidFill>
              </a:rPr>
              <a:t> </a:t>
            </a:r>
            <a:r>
              <a:rPr sz="2200" spc="-10" dirty="0">
                <a:solidFill>
                  <a:srgbClr val="131C36"/>
                </a:solidFill>
              </a:rPr>
              <a:t>recovery</a:t>
            </a:r>
            <a:r>
              <a:rPr sz="2200" spc="-55" dirty="0">
                <a:solidFill>
                  <a:srgbClr val="131C36"/>
                </a:solidFill>
              </a:rPr>
              <a:t> </a:t>
            </a:r>
            <a:r>
              <a:rPr sz="2200" dirty="0">
                <a:solidFill>
                  <a:srgbClr val="131C36"/>
                </a:solidFill>
              </a:rPr>
              <a:t>process</a:t>
            </a:r>
            <a:r>
              <a:rPr sz="2200" spc="-50" dirty="0">
                <a:solidFill>
                  <a:srgbClr val="131C36"/>
                </a:solidFill>
              </a:rPr>
              <a:t> </a:t>
            </a:r>
            <a:r>
              <a:rPr sz="2200" spc="-10" dirty="0">
                <a:solidFill>
                  <a:srgbClr val="131C36"/>
                </a:solidFill>
              </a:rPr>
              <a:t>begins</a:t>
            </a:r>
            <a:endParaRPr sz="2200"/>
          </a:p>
        </p:txBody>
      </p:sp>
      <p:sp>
        <p:nvSpPr>
          <p:cNvPr id="161" name="object 161"/>
          <p:cNvSpPr txBox="1"/>
          <p:nvPr/>
        </p:nvSpPr>
        <p:spPr>
          <a:xfrm>
            <a:off x="695959" y="1417721"/>
            <a:ext cx="7559040" cy="12839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much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work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lost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disruption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occurs?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What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have?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make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sure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don't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lose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"X"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62" name="object 16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12420" y="311784"/>
            <a:ext cx="7600950" cy="55778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359" y="1001039"/>
            <a:ext cx="7218680" cy="386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Absolute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maximum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amount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function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unavailable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before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start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experience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Factors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include</a:t>
            </a:r>
            <a:endParaRPr sz="22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finances</a:t>
            </a:r>
            <a:endParaRPr sz="22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5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life/safety</a:t>
            </a:r>
            <a:endParaRPr sz="22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regulatory</a:t>
            </a:r>
            <a:endParaRPr sz="22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legal/contracts</a:t>
            </a:r>
            <a:endParaRPr sz="22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5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reputation,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property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3923" y="2961132"/>
            <a:ext cx="7549896" cy="31211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" y="311784"/>
            <a:ext cx="9022080" cy="55778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1888185"/>
              <a:ext cx="2930652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492375"/>
              <a:ext cx="2482977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095879"/>
              <a:ext cx="2211832" cy="557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" y="3699078"/>
              <a:ext cx="1918462" cy="5580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956684" y="1117219"/>
            <a:ext cx="7586345" cy="2694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5793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measure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reliable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component</a:t>
            </a:r>
            <a:r>
              <a:rPr sz="24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devices,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measure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thousands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tens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thousands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hours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failures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example,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SSD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drive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mean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failures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10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years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76488" y="4017264"/>
            <a:ext cx="2252472" cy="225094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89937"/>
              <a:ext cx="2930652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794126"/>
              <a:ext cx="2536698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397326"/>
              <a:ext cx="1925574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56684" y="1098902"/>
            <a:ext cx="6445250" cy="21247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long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take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repair?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9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Measures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fix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Average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value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predicted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experience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270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documentation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(Total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down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time)/(number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breakdowns)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6631" y="4123944"/>
            <a:ext cx="2226564" cy="223418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8115554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172" y="1205483"/>
            <a:ext cx="9712452" cy="520598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401" y="0"/>
            <a:ext cx="11950700" cy="6858000"/>
            <a:chOff x="241401" y="0"/>
            <a:chExt cx="11950700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6785736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591056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280" y="1757172"/>
              <a:ext cx="2636520" cy="37901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3631" y="1692402"/>
            <a:ext cx="5931535" cy="437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4798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Outlines</a:t>
            </a:r>
            <a:r>
              <a:rPr sz="24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technical</a:t>
            </a:r>
            <a:r>
              <a:rPr sz="24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aspects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involved</a:t>
            </a:r>
            <a:r>
              <a:rPr sz="24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restoration</a:t>
            </a:r>
            <a:endParaRPr sz="2400">
              <a:latin typeface="Calibri"/>
              <a:cs typeface="Calibri"/>
            </a:endParaRPr>
          </a:p>
          <a:p>
            <a:pPr marL="812800" marR="312420" lvl="1" indent="-343535">
              <a:lnSpc>
                <a:spcPct val="110000"/>
              </a:lnSpc>
              <a:spcBef>
                <a:spcPts val="55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Recovery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sites: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hot,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warm,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cold,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mobile,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cloud, shared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Order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restoration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(most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least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critical)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Backups,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snapshots,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restores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Contact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Communication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plans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Chain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authority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Step-by-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step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instructions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Locations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documents,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software,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keys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3257" y="998279"/>
              <a:ext cx="890269" cy="1077595"/>
            </a:xfrm>
            <a:custGeom>
              <a:avLst/>
              <a:gdLst/>
              <a:ahLst/>
              <a:cxnLst/>
              <a:rect l="l" t="t" r="r" b="b"/>
              <a:pathLst>
                <a:path w="890269" h="1077595">
                  <a:moveTo>
                    <a:pt x="666568" y="661610"/>
                  </a:moveTo>
                  <a:lnTo>
                    <a:pt x="706864" y="643983"/>
                  </a:lnTo>
                  <a:lnTo>
                    <a:pt x="737328" y="615888"/>
                  </a:lnTo>
                  <a:lnTo>
                    <a:pt x="735402" y="604968"/>
                  </a:lnTo>
                  <a:lnTo>
                    <a:pt x="733151" y="594447"/>
                  </a:lnTo>
                  <a:lnTo>
                    <a:pt x="730577" y="584045"/>
                  </a:lnTo>
                  <a:lnTo>
                    <a:pt x="727892" y="573786"/>
                  </a:lnTo>
                  <a:lnTo>
                    <a:pt x="725305" y="563693"/>
                  </a:lnTo>
                  <a:lnTo>
                    <a:pt x="724006" y="555335"/>
                  </a:lnTo>
                  <a:lnTo>
                    <a:pt x="724807" y="547881"/>
                  </a:lnTo>
                  <a:lnTo>
                    <a:pt x="727755" y="541190"/>
                  </a:lnTo>
                  <a:lnTo>
                    <a:pt x="732900" y="535118"/>
                  </a:lnTo>
                  <a:lnTo>
                    <a:pt x="740437" y="526903"/>
                  </a:lnTo>
                  <a:lnTo>
                    <a:pt x="747957" y="518544"/>
                  </a:lnTo>
                  <a:lnTo>
                    <a:pt x="782932" y="491488"/>
                  </a:lnTo>
                  <a:lnTo>
                    <a:pt x="791243" y="491557"/>
                  </a:lnTo>
                  <a:lnTo>
                    <a:pt x="801987" y="493843"/>
                  </a:lnTo>
                  <a:lnTo>
                    <a:pt x="812867" y="496129"/>
                  </a:lnTo>
                  <a:lnTo>
                    <a:pt x="823749" y="498415"/>
                  </a:lnTo>
                  <a:lnTo>
                    <a:pt x="834500" y="500701"/>
                  </a:lnTo>
                  <a:lnTo>
                    <a:pt x="845357" y="501001"/>
                  </a:lnTo>
                  <a:lnTo>
                    <a:pt x="871539" y="469511"/>
                  </a:lnTo>
                  <a:lnTo>
                    <a:pt x="881910" y="441975"/>
                  </a:lnTo>
                  <a:lnTo>
                    <a:pt x="887357" y="428184"/>
                  </a:lnTo>
                  <a:lnTo>
                    <a:pt x="890115" y="417466"/>
                  </a:lnTo>
                  <a:lnTo>
                    <a:pt x="888745" y="408261"/>
                  </a:lnTo>
                  <a:lnTo>
                    <a:pt x="883492" y="400413"/>
                  </a:lnTo>
                  <a:lnTo>
                    <a:pt x="874606" y="393767"/>
                  </a:lnTo>
                  <a:lnTo>
                    <a:pt x="864764" y="387774"/>
                  </a:lnTo>
                  <a:lnTo>
                    <a:pt x="855226" y="382019"/>
                  </a:lnTo>
                  <a:lnTo>
                    <a:pt x="845688" y="376265"/>
                  </a:lnTo>
                  <a:lnTo>
                    <a:pt x="835846" y="370272"/>
                  </a:lnTo>
                  <a:lnTo>
                    <a:pt x="821969" y="335518"/>
                  </a:lnTo>
                  <a:lnTo>
                    <a:pt x="821546" y="324711"/>
                  </a:lnTo>
                  <a:lnTo>
                    <a:pt x="821103" y="313761"/>
                  </a:lnTo>
                  <a:lnTo>
                    <a:pt x="820669" y="302835"/>
                  </a:lnTo>
                  <a:lnTo>
                    <a:pt x="821092" y="294427"/>
                  </a:lnTo>
                  <a:lnTo>
                    <a:pt x="852838" y="263655"/>
                  </a:lnTo>
                  <a:lnTo>
                    <a:pt x="862078" y="257726"/>
                  </a:lnTo>
                  <a:lnTo>
                    <a:pt x="871431" y="251654"/>
                  </a:lnTo>
                  <a:lnTo>
                    <a:pt x="878440" y="245546"/>
                  </a:lnTo>
                  <a:lnTo>
                    <a:pt x="882525" y="238414"/>
                  </a:lnTo>
                  <a:lnTo>
                    <a:pt x="883647" y="230473"/>
                  </a:lnTo>
                  <a:lnTo>
                    <a:pt x="881769" y="221936"/>
                  </a:lnTo>
                  <a:lnTo>
                    <a:pt x="862261" y="177645"/>
                  </a:lnTo>
                  <a:lnTo>
                    <a:pt x="834503" y="148441"/>
                  </a:lnTo>
                  <a:lnTo>
                    <a:pt x="824632" y="149546"/>
                  </a:lnTo>
                  <a:lnTo>
                    <a:pt x="813270" y="151935"/>
                  </a:lnTo>
                  <a:lnTo>
                    <a:pt x="802362" y="154658"/>
                  </a:lnTo>
                  <a:lnTo>
                    <a:pt x="791760" y="157618"/>
                  </a:lnTo>
                  <a:lnTo>
                    <a:pt x="781312" y="160722"/>
                  </a:lnTo>
                  <a:lnTo>
                    <a:pt x="772356" y="161962"/>
                  </a:lnTo>
                  <a:lnTo>
                    <a:pt x="764235" y="160928"/>
                  </a:lnTo>
                  <a:lnTo>
                    <a:pt x="756750" y="157632"/>
                  </a:lnTo>
                  <a:lnTo>
                    <a:pt x="749702" y="152086"/>
                  </a:lnTo>
                  <a:lnTo>
                    <a:pt x="742721" y="144946"/>
                  </a:lnTo>
                  <a:lnTo>
                    <a:pt x="735694" y="137925"/>
                  </a:lnTo>
                  <a:lnTo>
                    <a:pt x="728571" y="131190"/>
                  </a:lnTo>
                  <a:lnTo>
                    <a:pt x="721305" y="124908"/>
                  </a:lnTo>
                  <a:lnTo>
                    <a:pt x="715538" y="118502"/>
                  </a:lnTo>
                  <a:lnTo>
                    <a:pt x="711911" y="111382"/>
                  </a:lnTo>
                  <a:lnTo>
                    <a:pt x="710473" y="103405"/>
                  </a:lnTo>
                  <a:lnTo>
                    <a:pt x="711272" y="94428"/>
                  </a:lnTo>
                  <a:lnTo>
                    <a:pt x="713272" y="84675"/>
                  </a:lnTo>
                  <a:lnTo>
                    <a:pt x="715291" y="74600"/>
                  </a:lnTo>
                  <a:lnTo>
                    <a:pt x="717158" y="64406"/>
                  </a:lnTo>
                  <a:lnTo>
                    <a:pt x="718701" y="54296"/>
                  </a:lnTo>
                  <a:lnTo>
                    <a:pt x="719845" y="43356"/>
                  </a:lnTo>
                  <a:lnTo>
                    <a:pt x="717806" y="34881"/>
                  </a:lnTo>
                  <a:lnTo>
                    <a:pt x="674129" y="12322"/>
                  </a:lnTo>
                  <a:lnTo>
                    <a:pt x="636910" y="0"/>
                  </a:lnTo>
                  <a:lnTo>
                    <a:pt x="628976" y="607"/>
                  </a:lnTo>
                  <a:lnTo>
                    <a:pt x="621356" y="4405"/>
                  </a:lnTo>
                  <a:lnTo>
                    <a:pt x="613621" y="11751"/>
                  </a:lnTo>
                  <a:lnTo>
                    <a:pt x="608553" y="20913"/>
                  </a:lnTo>
                  <a:lnTo>
                    <a:pt x="603031" y="30658"/>
                  </a:lnTo>
                  <a:lnTo>
                    <a:pt x="597321" y="40951"/>
                  </a:lnTo>
                  <a:lnTo>
                    <a:pt x="591688" y="51756"/>
                  </a:lnTo>
                  <a:lnTo>
                    <a:pt x="586259" y="58491"/>
                  </a:lnTo>
                  <a:lnTo>
                    <a:pt x="543443" y="68536"/>
                  </a:lnTo>
                  <a:lnTo>
                    <a:pt x="533115" y="68653"/>
                  </a:lnTo>
                  <a:lnTo>
                    <a:pt x="523096" y="68520"/>
                  </a:lnTo>
                  <a:lnTo>
                    <a:pt x="487261" y="46001"/>
                  </a:lnTo>
                  <a:lnTo>
                    <a:pt x="481427" y="37087"/>
                  </a:lnTo>
                  <a:lnTo>
                    <a:pt x="475593" y="28174"/>
                  </a:lnTo>
                  <a:lnTo>
                    <a:pt x="469933" y="19498"/>
                  </a:lnTo>
                  <a:lnTo>
                    <a:pt x="463040" y="12170"/>
                  </a:lnTo>
                  <a:lnTo>
                    <a:pt x="455559" y="7925"/>
                  </a:lnTo>
                  <a:lnTo>
                    <a:pt x="447290" y="6800"/>
                  </a:lnTo>
                  <a:lnTo>
                    <a:pt x="438031" y="8830"/>
                  </a:lnTo>
                  <a:lnTo>
                    <a:pt x="423740" y="15224"/>
                  </a:lnTo>
                  <a:lnTo>
                    <a:pt x="409526" y="21689"/>
                  </a:lnTo>
                  <a:lnTo>
                    <a:pt x="395426" y="28011"/>
                  </a:lnTo>
                  <a:lnTo>
                    <a:pt x="381478" y="33976"/>
                  </a:lnTo>
                  <a:lnTo>
                    <a:pt x="373444" y="39727"/>
                  </a:lnTo>
                  <a:lnTo>
                    <a:pt x="368505" y="46739"/>
                  </a:lnTo>
                  <a:lnTo>
                    <a:pt x="366605" y="55086"/>
                  </a:lnTo>
                  <a:lnTo>
                    <a:pt x="367686" y="64837"/>
                  </a:lnTo>
                  <a:lnTo>
                    <a:pt x="369979" y="75660"/>
                  </a:lnTo>
                  <a:lnTo>
                    <a:pt x="372707" y="86649"/>
                  </a:lnTo>
                  <a:lnTo>
                    <a:pt x="375699" y="97591"/>
                  </a:lnTo>
                  <a:lnTo>
                    <a:pt x="378786" y="108271"/>
                  </a:lnTo>
                  <a:lnTo>
                    <a:pt x="380077" y="116653"/>
                  </a:lnTo>
                  <a:lnTo>
                    <a:pt x="379221" y="124273"/>
                  </a:lnTo>
                  <a:lnTo>
                    <a:pt x="376121" y="131417"/>
                  </a:lnTo>
                  <a:lnTo>
                    <a:pt x="370683" y="138370"/>
                  </a:lnTo>
                  <a:lnTo>
                    <a:pt x="363542" y="145541"/>
                  </a:lnTo>
                  <a:lnTo>
                    <a:pt x="356440" y="152975"/>
                  </a:lnTo>
                  <a:lnTo>
                    <a:pt x="322112" y="177599"/>
                  </a:lnTo>
                  <a:lnTo>
                    <a:pt x="313774" y="176597"/>
                  </a:lnTo>
                  <a:lnTo>
                    <a:pt x="303372" y="174601"/>
                  </a:lnTo>
                  <a:lnTo>
                    <a:pt x="292475" y="172438"/>
                  </a:lnTo>
                  <a:lnTo>
                    <a:pt x="281461" y="170418"/>
                  </a:lnTo>
                  <a:lnTo>
                    <a:pt x="270709" y="168850"/>
                  </a:lnTo>
                  <a:lnTo>
                    <a:pt x="260079" y="167886"/>
                  </a:lnTo>
                  <a:lnTo>
                    <a:pt x="251546" y="170279"/>
                  </a:lnTo>
                  <a:lnTo>
                    <a:pt x="228797" y="213443"/>
                  </a:lnTo>
                  <a:lnTo>
                    <a:pt x="223442" y="227768"/>
                  </a:lnTo>
                  <a:lnTo>
                    <a:pt x="217953" y="242129"/>
                  </a:lnTo>
                  <a:lnTo>
                    <a:pt x="215723" y="252343"/>
                  </a:lnTo>
                  <a:lnTo>
                    <a:pt x="216910" y="261258"/>
                  </a:lnTo>
                  <a:lnTo>
                    <a:pt x="221580" y="268864"/>
                  </a:lnTo>
                  <a:lnTo>
                    <a:pt x="229802" y="275149"/>
                  </a:lnTo>
                  <a:lnTo>
                    <a:pt x="238383" y="279949"/>
                  </a:lnTo>
                  <a:lnTo>
                    <a:pt x="246699" y="284785"/>
                  </a:lnTo>
                  <a:lnTo>
                    <a:pt x="255016" y="289597"/>
                  </a:lnTo>
                  <a:lnTo>
                    <a:pt x="263597" y="294326"/>
                  </a:lnTo>
                  <a:lnTo>
                    <a:pt x="272174" y="300216"/>
                  </a:lnTo>
                  <a:lnTo>
                    <a:pt x="278113" y="307629"/>
                  </a:lnTo>
                  <a:lnTo>
                    <a:pt x="281556" y="316614"/>
                  </a:lnTo>
                  <a:lnTo>
                    <a:pt x="282647" y="327219"/>
                  </a:lnTo>
                  <a:lnTo>
                    <a:pt x="282148" y="336520"/>
                  </a:lnTo>
                  <a:lnTo>
                    <a:pt x="282258" y="345809"/>
                  </a:lnTo>
                  <a:lnTo>
                    <a:pt x="282784" y="355169"/>
                  </a:lnTo>
                  <a:lnTo>
                    <a:pt x="283536" y="364684"/>
                  </a:lnTo>
                  <a:lnTo>
                    <a:pt x="283295" y="372842"/>
                  </a:lnTo>
                  <a:lnTo>
                    <a:pt x="281165" y="380130"/>
                  </a:lnTo>
                  <a:lnTo>
                    <a:pt x="277004" y="386490"/>
                  </a:lnTo>
                  <a:lnTo>
                    <a:pt x="270670" y="391862"/>
                  </a:lnTo>
                  <a:lnTo>
                    <a:pt x="261439" y="397912"/>
                  </a:lnTo>
                  <a:lnTo>
                    <a:pt x="252522" y="403784"/>
                  </a:lnTo>
                  <a:lnTo>
                    <a:pt x="221404" y="431756"/>
                  </a:lnTo>
                  <a:lnTo>
                    <a:pt x="221170" y="441311"/>
                  </a:lnTo>
                  <a:lnTo>
                    <a:pt x="224836" y="452568"/>
                  </a:lnTo>
                  <a:lnTo>
                    <a:pt x="230441" y="465451"/>
                  </a:lnTo>
                  <a:lnTo>
                    <a:pt x="236061" y="478476"/>
                  </a:lnTo>
                  <a:lnTo>
                    <a:pt x="253640" y="513591"/>
                  </a:lnTo>
                  <a:lnTo>
                    <a:pt x="270275" y="521100"/>
                  </a:lnTo>
                  <a:lnTo>
                    <a:pt x="281288" y="519878"/>
                  </a:lnTo>
                  <a:lnTo>
                    <a:pt x="291509" y="516967"/>
                  </a:lnTo>
                  <a:lnTo>
                    <a:pt x="301481" y="514211"/>
                  </a:lnTo>
                  <a:lnTo>
                    <a:pt x="311452" y="511430"/>
                  </a:lnTo>
                  <a:lnTo>
                    <a:pt x="321674" y="508448"/>
                  </a:lnTo>
                  <a:lnTo>
                    <a:pt x="330091" y="507200"/>
                  </a:lnTo>
                  <a:lnTo>
                    <a:pt x="337722" y="508083"/>
                  </a:lnTo>
                  <a:lnTo>
                    <a:pt x="344850" y="511180"/>
                  </a:lnTo>
                  <a:lnTo>
                    <a:pt x="351760" y="516576"/>
                  </a:lnTo>
                  <a:lnTo>
                    <a:pt x="359101" y="524666"/>
                  </a:lnTo>
                  <a:lnTo>
                    <a:pt x="366798" y="532340"/>
                  </a:lnTo>
                  <a:lnTo>
                    <a:pt x="374707" y="539561"/>
                  </a:lnTo>
                  <a:lnTo>
                    <a:pt x="382684" y="546294"/>
                  </a:lnTo>
                  <a:lnTo>
                    <a:pt x="387978" y="552311"/>
                  </a:lnTo>
                  <a:lnTo>
                    <a:pt x="391343" y="559089"/>
                  </a:lnTo>
                  <a:lnTo>
                    <a:pt x="392636" y="566582"/>
                  </a:lnTo>
                  <a:lnTo>
                    <a:pt x="391714" y="574742"/>
                  </a:lnTo>
                  <a:lnTo>
                    <a:pt x="389750" y="584896"/>
                  </a:lnTo>
                  <a:lnTo>
                    <a:pt x="387612" y="595300"/>
                  </a:lnTo>
                  <a:lnTo>
                    <a:pt x="385360" y="605871"/>
                  </a:lnTo>
                  <a:lnTo>
                    <a:pt x="383053" y="616525"/>
                  </a:lnTo>
                  <a:lnTo>
                    <a:pt x="382134" y="627447"/>
                  </a:lnTo>
                  <a:lnTo>
                    <a:pt x="384685" y="635988"/>
                  </a:lnTo>
                  <a:lnTo>
                    <a:pt x="390779" y="642671"/>
                  </a:lnTo>
                  <a:lnTo>
                    <a:pt x="400490" y="648021"/>
                  </a:lnTo>
                  <a:lnTo>
                    <a:pt x="413630" y="652809"/>
                  </a:lnTo>
                  <a:lnTo>
                    <a:pt x="426723" y="657752"/>
                  </a:lnTo>
                  <a:lnTo>
                    <a:pt x="439686" y="662719"/>
                  </a:lnTo>
                  <a:lnTo>
                    <a:pt x="452433" y="667579"/>
                  </a:lnTo>
                  <a:lnTo>
                    <a:pt x="464226" y="670494"/>
                  </a:lnTo>
                  <a:lnTo>
                    <a:pt x="473801" y="669659"/>
                  </a:lnTo>
                  <a:lnTo>
                    <a:pt x="500807" y="636273"/>
                  </a:lnTo>
                  <a:lnTo>
                    <a:pt x="506374" y="626792"/>
                  </a:lnTo>
                  <a:lnTo>
                    <a:pt x="512009" y="617287"/>
                  </a:lnTo>
                  <a:lnTo>
                    <a:pt x="547255" y="602339"/>
                  </a:lnTo>
                  <a:lnTo>
                    <a:pt x="558294" y="602095"/>
                  </a:lnTo>
                  <a:lnTo>
                    <a:pt x="569180" y="601731"/>
                  </a:lnTo>
                  <a:lnTo>
                    <a:pt x="579992" y="601285"/>
                  </a:lnTo>
                  <a:lnTo>
                    <a:pt x="587559" y="601825"/>
                  </a:lnTo>
                  <a:lnTo>
                    <a:pt x="594163" y="603698"/>
                  </a:lnTo>
                  <a:lnTo>
                    <a:pt x="600060" y="607286"/>
                  </a:lnTo>
                  <a:lnTo>
                    <a:pt x="605506" y="612969"/>
                  </a:lnTo>
                  <a:lnTo>
                    <a:pt x="611764" y="622829"/>
                  </a:lnTo>
                  <a:lnTo>
                    <a:pt x="617984" y="632416"/>
                  </a:lnTo>
                  <a:lnTo>
                    <a:pt x="647352" y="663928"/>
                  </a:lnTo>
                  <a:lnTo>
                    <a:pt x="656469" y="664602"/>
                  </a:lnTo>
                  <a:lnTo>
                    <a:pt x="666568" y="661610"/>
                  </a:lnTo>
                  <a:close/>
                </a:path>
                <a:path w="890269" h="1077595">
                  <a:moveTo>
                    <a:pt x="319159" y="1071947"/>
                  </a:moveTo>
                  <a:lnTo>
                    <a:pt x="357335" y="1055056"/>
                  </a:lnTo>
                  <a:lnTo>
                    <a:pt x="369369" y="1039858"/>
                  </a:lnTo>
                  <a:lnTo>
                    <a:pt x="367864" y="1031942"/>
                  </a:lnTo>
                  <a:lnTo>
                    <a:pt x="366166" y="1024445"/>
                  </a:lnTo>
                  <a:lnTo>
                    <a:pt x="364327" y="1016924"/>
                  </a:lnTo>
                  <a:lnTo>
                    <a:pt x="362506" y="1009546"/>
                  </a:lnTo>
                  <a:lnTo>
                    <a:pt x="360866" y="1002478"/>
                  </a:lnTo>
                  <a:lnTo>
                    <a:pt x="358262" y="994096"/>
                  </a:lnTo>
                  <a:lnTo>
                    <a:pt x="360205" y="987365"/>
                  </a:lnTo>
                  <a:lnTo>
                    <a:pt x="365997" y="982158"/>
                  </a:lnTo>
                  <a:lnTo>
                    <a:pt x="368549" y="979618"/>
                  </a:lnTo>
                  <a:lnTo>
                    <a:pt x="370378" y="977205"/>
                  </a:lnTo>
                  <a:lnTo>
                    <a:pt x="372918" y="974665"/>
                  </a:lnTo>
                  <a:lnTo>
                    <a:pt x="377909" y="968950"/>
                  </a:lnTo>
                  <a:lnTo>
                    <a:pt x="383002" y="963870"/>
                  </a:lnTo>
                  <a:lnTo>
                    <a:pt x="387980" y="958155"/>
                  </a:lnTo>
                  <a:lnTo>
                    <a:pt x="393683" y="952313"/>
                  </a:lnTo>
                  <a:lnTo>
                    <a:pt x="399868" y="950027"/>
                  </a:lnTo>
                  <a:lnTo>
                    <a:pt x="407983" y="951043"/>
                  </a:lnTo>
                  <a:lnTo>
                    <a:pt x="415499" y="952718"/>
                  </a:lnTo>
                  <a:lnTo>
                    <a:pt x="423280" y="954345"/>
                  </a:lnTo>
                  <a:lnTo>
                    <a:pt x="431061" y="955972"/>
                  </a:lnTo>
                  <a:lnTo>
                    <a:pt x="438577" y="957647"/>
                  </a:lnTo>
                  <a:lnTo>
                    <a:pt x="446131" y="958058"/>
                  </a:lnTo>
                  <a:lnTo>
                    <a:pt x="468135" y="925579"/>
                  </a:lnTo>
                  <a:lnTo>
                    <a:pt x="471709" y="915856"/>
                  </a:lnTo>
                  <a:lnTo>
                    <a:pt x="475547" y="906085"/>
                  </a:lnTo>
                  <a:lnTo>
                    <a:pt x="477352" y="898548"/>
                  </a:lnTo>
                  <a:lnTo>
                    <a:pt x="476380" y="891988"/>
                  </a:lnTo>
                  <a:lnTo>
                    <a:pt x="472705" y="886475"/>
                  </a:lnTo>
                  <a:lnTo>
                    <a:pt x="438780" y="865699"/>
                  </a:lnTo>
                  <a:lnTo>
                    <a:pt x="432405" y="861508"/>
                  </a:lnTo>
                  <a:lnTo>
                    <a:pt x="429395" y="855412"/>
                  </a:lnTo>
                  <a:lnTo>
                    <a:pt x="429116" y="848173"/>
                  </a:lnTo>
                  <a:lnTo>
                    <a:pt x="429000" y="840485"/>
                  </a:lnTo>
                  <a:lnTo>
                    <a:pt x="428679" y="832774"/>
                  </a:lnTo>
                  <a:lnTo>
                    <a:pt x="428246" y="825206"/>
                  </a:lnTo>
                  <a:lnTo>
                    <a:pt x="427795" y="817947"/>
                  </a:lnTo>
                  <a:lnTo>
                    <a:pt x="427312" y="809311"/>
                  </a:lnTo>
                  <a:lnTo>
                    <a:pt x="430881" y="803850"/>
                  </a:lnTo>
                  <a:lnTo>
                    <a:pt x="437383" y="798516"/>
                  </a:lnTo>
                  <a:lnTo>
                    <a:pt x="443970" y="794369"/>
                  </a:lnTo>
                  <a:lnTo>
                    <a:pt x="450682" y="790102"/>
                  </a:lnTo>
                  <a:lnTo>
                    <a:pt x="472470" y="765829"/>
                  </a:lnTo>
                  <a:lnTo>
                    <a:pt x="471076" y="759781"/>
                  </a:lnTo>
                  <a:lnTo>
                    <a:pt x="466441" y="749202"/>
                  </a:lnTo>
                  <a:lnTo>
                    <a:pt x="461899" y="738778"/>
                  </a:lnTo>
                  <a:lnTo>
                    <a:pt x="437582" y="707911"/>
                  </a:lnTo>
                  <a:lnTo>
                    <a:pt x="430690" y="708981"/>
                  </a:lnTo>
                  <a:lnTo>
                    <a:pt x="422811" y="710729"/>
                  </a:lnTo>
                  <a:lnTo>
                    <a:pt x="415023" y="712680"/>
                  </a:lnTo>
                  <a:lnTo>
                    <a:pt x="407386" y="714750"/>
                  </a:lnTo>
                  <a:lnTo>
                    <a:pt x="399956" y="716855"/>
                  </a:lnTo>
                  <a:lnTo>
                    <a:pt x="393549" y="717954"/>
                  </a:lnTo>
                  <a:lnTo>
                    <a:pt x="387769" y="717172"/>
                  </a:lnTo>
                  <a:lnTo>
                    <a:pt x="382435" y="714676"/>
                  </a:lnTo>
                  <a:lnTo>
                    <a:pt x="377363" y="710632"/>
                  </a:lnTo>
                  <a:lnTo>
                    <a:pt x="372304" y="705502"/>
                  </a:lnTo>
                  <a:lnTo>
                    <a:pt x="367273" y="700551"/>
                  </a:lnTo>
                  <a:lnTo>
                    <a:pt x="362261" y="695719"/>
                  </a:lnTo>
                  <a:lnTo>
                    <a:pt x="357259" y="690947"/>
                  </a:lnTo>
                  <a:lnTo>
                    <a:pt x="350680" y="685359"/>
                  </a:lnTo>
                  <a:lnTo>
                    <a:pt x="348267" y="678501"/>
                  </a:lnTo>
                  <a:lnTo>
                    <a:pt x="349931" y="669611"/>
                  </a:lnTo>
                  <a:lnTo>
                    <a:pt x="351261" y="662783"/>
                  </a:lnTo>
                  <a:lnTo>
                    <a:pt x="352687" y="655657"/>
                  </a:lnTo>
                  <a:lnTo>
                    <a:pt x="354075" y="648269"/>
                  </a:lnTo>
                  <a:lnTo>
                    <a:pt x="355291" y="640655"/>
                  </a:lnTo>
                  <a:lnTo>
                    <a:pt x="356101" y="632743"/>
                  </a:lnTo>
                  <a:lnTo>
                    <a:pt x="354529" y="626701"/>
                  </a:lnTo>
                  <a:lnTo>
                    <a:pt x="313660" y="607222"/>
                  </a:lnTo>
                  <a:lnTo>
                    <a:pt x="297789" y="601821"/>
                  </a:lnTo>
                  <a:lnTo>
                    <a:pt x="292211" y="602206"/>
                  </a:lnTo>
                  <a:lnTo>
                    <a:pt x="286703" y="605020"/>
                  </a:lnTo>
                  <a:lnTo>
                    <a:pt x="280881" y="610429"/>
                  </a:lnTo>
                  <a:lnTo>
                    <a:pt x="277221" y="617067"/>
                  </a:lnTo>
                  <a:lnTo>
                    <a:pt x="273268" y="624002"/>
                  </a:lnTo>
                  <a:lnTo>
                    <a:pt x="269219" y="631199"/>
                  </a:lnTo>
                  <a:lnTo>
                    <a:pt x="265273" y="638623"/>
                  </a:lnTo>
                  <a:lnTo>
                    <a:pt x="260587" y="646624"/>
                  </a:lnTo>
                  <a:lnTo>
                    <a:pt x="254491" y="649545"/>
                  </a:lnTo>
                  <a:lnTo>
                    <a:pt x="245867" y="650053"/>
                  </a:lnTo>
                  <a:lnTo>
                    <a:pt x="238347" y="650416"/>
                  </a:lnTo>
                  <a:lnTo>
                    <a:pt x="230931" y="650577"/>
                  </a:lnTo>
                  <a:lnTo>
                    <a:pt x="223759" y="650571"/>
                  </a:lnTo>
                  <a:lnTo>
                    <a:pt x="216975" y="650434"/>
                  </a:lnTo>
                  <a:lnTo>
                    <a:pt x="206942" y="651196"/>
                  </a:lnTo>
                  <a:lnTo>
                    <a:pt x="200668" y="647640"/>
                  </a:lnTo>
                  <a:lnTo>
                    <a:pt x="196020" y="640401"/>
                  </a:lnTo>
                  <a:lnTo>
                    <a:pt x="191918" y="634291"/>
                  </a:lnTo>
                  <a:lnTo>
                    <a:pt x="187790" y="628003"/>
                  </a:lnTo>
                  <a:lnTo>
                    <a:pt x="183643" y="621595"/>
                  </a:lnTo>
                  <a:lnTo>
                    <a:pt x="179484" y="615128"/>
                  </a:lnTo>
                  <a:lnTo>
                    <a:pt x="174639" y="609848"/>
                  </a:lnTo>
                  <a:lnTo>
                    <a:pt x="169359" y="606794"/>
                  </a:lnTo>
                  <a:lnTo>
                    <a:pt x="163447" y="606002"/>
                  </a:lnTo>
                  <a:lnTo>
                    <a:pt x="156701" y="607508"/>
                  </a:lnTo>
                  <a:lnTo>
                    <a:pt x="146459" y="611842"/>
                  </a:lnTo>
                  <a:lnTo>
                    <a:pt x="136325" y="616461"/>
                  </a:lnTo>
                  <a:lnTo>
                    <a:pt x="126327" y="621081"/>
                  </a:lnTo>
                  <a:lnTo>
                    <a:pt x="116492" y="625415"/>
                  </a:lnTo>
                  <a:lnTo>
                    <a:pt x="110959" y="629449"/>
                  </a:lnTo>
                  <a:lnTo>
                    <a:pt x="107515" y="634353"/>
                  </a:lnTo>
                  <a:lnTo>
                    <a:pt x="106236" y="640185"/>
                  </a:lnTo>
                  <a:lnTo>
                    <a:pt x="107196" y="647005"/>
                  </a:lnTo>
                  <a:lnTo>
                    <a:pt x="116200" y="680406"/>
                  </a:lnTo>
                  <a:lnTo>
                    <a:pt x="115883" y="683454"/>
                  </a:lnTo>
                  <a:lnTo>
                    <a:pt x="115476" y="685613"/>
                  </a:lnTo>
                  <a:lnTo>
                    <a:pt x="115362" y="689931"/>
                  </a:lnTo>
                  <a:lnTo>
                    <a:pt x="113114" y="694630"/>
                  </a:lnTo>
                  <a:lnTo>
                    <a:pt x="109342" y="698821"/>
                  </a:lnTo>
                  <a:lnTo>
                    <a:pt x="104209" y="703968"/>
                  </a:lnTo>
                  <a:lnTo>
                    <a:pt x="99225" y="709235"/>
                  </a:lnTo>
                  <a:lnTo>
                    <a:pt x="94239" y="714502"/>
                  </a:lnTo>
                  <a:lnTo>
                    <a:pt x="89099" y="719649"/>
                  </a:lnTo>
                  <a:lnTo>
                    <a:pt x="82787" y="726380"/>
                  </a:lnTo>
                  <a:lnTo>
                    <a:pt x="77211" y="727904"/>
                  </a:lnTo>
                  <a:lnTo>
                    <a:pt x="69007" y="726126"/>
                  </a:lnTo>
                  <a:lnTo>
                    <a:pt x="61533" y="724785"/>
                  </a:lnTo>
                  <a:lnTo>
                    <a:pt x="53756" y="723205"/>
                  </a:lnTo>
                  <a:lnTo>
                    <a:pt x="45981" y="721625"/>
                  </a:lnTo>
                  <a:lnTo>
                    <a:pt x="38514" y="720284"/>
                  </a:lnTo>
                  <a:lnTo>
                    <a:pt x="9203" y="751510"/>
                  </a:lnTo>
                  <a:lnTo>
                    <a:pt x="5426" y="761549"/>
                  </a:lnTo>
                  <a:lnTo>
                    <a:pt x="1532" y="771719"/>
                  </a:lnTo>
                  <a:lnTo>
                    <a:pt x="0" y="779158"/>
                  </a:lnTo>
                  <a:lnTo>
                    <a:pt x="826" y="785514"/>
                  </a:lnTo>
                  <a:lnTo>
                    <a:pt x="4088" y="790846"/>
                  </a:lnTo>
                  <a:lnTo>
                    <a:pt x="9863" y="795214"/>
                  </a:lnTo>
                  <a:lnTo>
                    <a:pt x="16097" y="798683"/>
                  </a:lnTo>
                  <a:lnTo>
                    <a:pt x="22060" y="802199"/>
                  </a:lnTo>
                  <a:lnTo>
                    <a:pt x="28021" y="805715"/>
                  </a:lnTo>
                  <a:lnTo>
                    <a:pt x="34247" y="809184"/>
                  </a:lnTo>
                  <a:lnTo>
                    <a:pt x="40409" y="813496"/>
                  </a:lnTo>
                  <a:lnTo>
                    <a:pt x="44729" y="818725"/>
                  </a:lnTo>
                  <a:lnTo>
                    <a:pt x="47161" y="825025"/>
                  </a:lnTo>
                  <a:lnTo>
                    <a:pt x="47658" y="832552"/>
                  </a:lnTo>
                  <a:lnTo>
                    <a:pt x="47198" y="839186"/>
                  </a:lnTo>
                  <a:lnTo>
                    <a:pt x="47144" y="845808"/>
                  </a:lnTo>
                  <a:lnTo>
                    <a:pt x="47376" y="852501"/>
                  </a:lnTo>
                  <a:lnTo>
                    <a:pt x="47773" y="859349"/>
                  </a:lnTo>
                  <a:lnTo>
                    <a:pt x="48154" y="867223"/>
                  </a:lnTo>
                  <a:lnTo>
                    <a:pt x="45487" y="874208"/>
                  </a:lnTo>
                  <a:lnTo>
                    <a:pt x="38883" y="878653"/>
                  </a:lnTo>
                  <a:lnTo>
                    <a:pt x="32506" y="882824"/>
                  </a:lnTo>
                  <a:lnTo>
                    <a:pt x="26195" y="886971"/>
                  </a:lnTo>
                  <a:lnTo>
                    <a:pt x="19752" y="891119"/>
                  </a:lnTo>
                  <a:lnTo>
                    <a:pt x="12975" y="895290"/>
                  </a:lnTo>
                  <a:lnTo>
                    <a:pt x="6658" y="900900"/>
                  </a:lnTo>
                  <a:lnTo>
                    <a:pt x="3456" y="906926"/>
                  </a:lnTo>
                  <a:lnTo>
                    <a:pt x="3216" y="913739"/>
                  </a:lnTo>
                  <a:lnTo>
                    <a:pt x="5787" y="921706"/>
                  </a:lnTo>
                  <a:lnTo>
                    <a:pt x="21789" y="958536"/>
                  </a:lnTo>
                  <a:lnTo>
                    <a:pt x="26417" y="965158"/>
                  </a:lnTo>
                  <a:lnTo>
                    <a:pt x="31750" y="969029"/>
                  </a:lnTo>
                  <a:lnTo>
                    <a:pt x="38100" y="970448"/>
                  </a:lnTo>
                  <a:lnTo>
                    <a:pt x="45779" y="969712"/>
                  </a:lnTo>
                  <a:lnTo>
                    <a:pt x="52973" y="967616"/>
                  </a:lnTo>
                  <a:lnTo>
                    <a:pt x="60035" y="965521"/>
                  </a:lnTo>
                  <a:lnTo>
                    <a:pt x="67096" y="963425"/>
                  </a:lnTo>
                  <a:lnTo>
                    <a:pt x="74290" y="961330"/>
                  </a:lnTo>
                  <a:lnTo>
                    <a:pt x="82710" y="959425"/>
                  </a:lnTo>
                  <a:lnTo>
                    <a:pt x="89403" y="960695"/>
                  </a:lnTo>
                  <a:lnTo>
                    <a:pt x="95360" y="967045"/>
                  </a:lnTo>
                  <a:lnTo>
                    <a:pt x="100617" y="972722"/>
                  </a:lnTo>
                  <a:lnTo>
                    <a:pt x="106047" y="978173"/>
                  </a:lnTo>
                  <a:lnTo>
                    <a:pt x="111590" y="983458"/>
                  </a:lnTo>
                  <a:lnTo>
                    <a:pt x="117191" y="988635"/>
                  </a:lnTo>
                  <a:lnTo>
                    <a:pt x="123046" y="994350"/>
                  </a:lnTo>
                  <a:lnTo>
                    <a:pt x="125357" y="1000573"/>
                  </a:lnTo>
                  <a:lnTo>
                    <a:pt x="123604" y="1008701"/>
                  </a:lnTo>
                  <a:lnTo>
                    <a:pt x="122336" y="1016061"/>
                  </a:lnTo>
                  <a:lnTo>
                    <a:pt x="120885" y="1023576"/>
                  </a:lnTo>
                  <a:lnTo>
                    <a:pt x="119299" y="1031114"/>
                  </a:lnTo>
                  <a:lnTo>
                    <a:pt x="117623" y="1038546"/>
                  </a:lnTo>
                  <a:lnTo>
                    <a:pt x="116941" y="1046446"/>
                  </a:lnTo>
                  <a:lnTo>
                    <a:pt x="148763" y="1067835"/>
                  </a:lnTo>
                  <a:lnTo>
                    <a:pt x="157984" y="1071449"/>
                  </a:lnTo>
                  <a:lnTo>
                    <a:pt x="166873" y="1075122"/>
                  </a:lnTo>
                  <a:lnTo>
                    <a:pt x="175148" y="1077360"/>
                  </a:lnTo>
                  <a:lnTo>
                    <a:pt x="181937" y="1076741"/>
                  </a:lnTo>
                  <a:lnTo>
                    <a:pt x="205709" y="1046106"/>
                  </a:lnTo>
                  <a:lnTo>
                    <a:pt x="209685" y="1039435"/>
                  </a:lnTo>
                  <a:lnTo>
                    <a:pt x="213762" y="1032323"/>
                  </a:lnTo>
                  <a:lnTo>
                    <a:pt x="219147" y="1029402"/>
                  </a:lnTo>
                  <a:lnTo>
                    <a:pt x="227046" y="1029021"/>
                  </a:lnTo>
                  <a:lnTo>
                    <a:pt x="235075" y="1029009"/>
                  </a:lnTo>
                  <a:lnTo>
                    <a:pt x="242957" y="1028926"/>
                  </a:lnTo>
                  <a:lnTo>
                    <a:pt x="250819" y="1028700"/>
                  </a:lnTo>
                  <a:lnTo>
                    <a:pt x="258783" y="1028259"/>
                  </a:lnTo>
                  <a:lnTo>
                    <a:pt x="265984" y="1028005"/>
                  </a:lnTo>
                  <a:lnTo>
                    <a:pt x="272067" y="1030037"/>
                  </a:lnTo>
                  <a:lnTo>
                    <a:pt x="276601" y="1036641"/>
                  </a:lnTo>
                  <a:lnTo>
                    <a:pt x="280933" y="1043549"/>
                  </a:lnTo>
                  <a:lnTo>
                    <a:pt x="285377" y="1050278"/>
                  </a:lnTo>
                  <a:lnTo>
                    <a:pt x="289821" y="1056983"/>
                  </a:lnTo>
                  <a:lnTo>
                    <a:pt x="294153" y="1063819"/>
                  </a:lnTo>
                  <a:lnTo>
                    <a:pt x="300041" y="1069804"/>
                  </a:lnTo>
                  <a:lnTo>
                    <a:pt x="306032" y="1073122"/>
                  </a:lnTo>
                  <a:lnTo>
                    <a:pt x="312335" y="1073820"/>
                  </a:lnTo>
                  <a:lnTo>
                    <a:pt x="319159" y="1071947"/>
                  </a:lnTo>
                  <a:close/>
                </a:path>
              </a:pathLst>
            </a:custGeom>
            <a:ln w="12700">
              <a:solidFill>
                <a:srgbClr val="AF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13816" y="5161832"/>
            <a:ext cx="966469" cy="975360"/>
          </a:xfrm>
          <a:custGeom>
            <a:avLst/>
            <a:gdLst/>
            <a:ahLst/>
            <a:cxnLst/>
            <a:rect l="l" t="t" r="r" b="b"/>
            <a:pathLst>
              <a:path w="966469" h="975360">
                <a:moveTo>
                  <a:pt x="718439" y="238461"/>
                </a:moveTo>
                <a:lnTo>
                  <a:pt x="734472" y="225072"/>
                </a:lnTo>
                <a:lnTo>
                  <a:pt x="749458" y="212505"/>
                </a:lnTo>
                <a:lnTo>
                  <a:pt x="763730" y="200438"/>
                </a:lnTo>
                <a:lnTo>
                  <a:pt x="777621" y="188550"/>
                </a:lnTo>
                <a:lnTo>
                  <a:pt x="750183" y="163189"/>
                </a:lnTo>
                <a:lnTo>
                  <a:pt x="718572" y="140606"/>
                </a:lnTo>
                <a:lnTo>
                  <a:pt x="683314" y="121214"/>
                </a:lnTo>
                <a:lnTo>
                  <a:pt x="644934" y="105430"/>
                </a:lnTo>
                <a:lnTo>
                  <a:pt x="603958" y="93668"/>
                </a:lnTo>
                <a:lnTo>
                  <a:pt x="560914" y="86343"/>
                </a:lnTo>
                <a:lnTo>
                  <a:pt x="516325" y="83869"/>
                </a:lnTo>
                <a:lnTo>
                  <a:pt x="470720" y="86661"/>
                </a:lnTo>
                <a:lnTo>
                  <a:pt x="424624" y="95135"/>
                </a:lnTo>
                <a:lnTo>
                  <a:pt x="378562" y="109705"/>
                </a:lnTo>
                <a:lnTo>
                  <a:pt x="333061" y="130785"/>
                </a:lnTo>
                <a:lnTo>
                  <a:pt x="288647" y="158791"/>
                </a:lnTo>
                <a:lnTo>
                  <a:pt x="245846" y="194138"/>
                </a:lnTo>
                <a:lnTo>
                  <a:pt x="240442" y="183035"/>
                </a:lnTo>
                <a:lnTo>
                  <a:pt x="237667" y="166658"/>
                </a:lnTo>
                <a:lnTo>
                  <a:pt x="236645" y="151829"/>
                </a:lnTo>
                <a:lnTo>
                  <a:pt x="236499" y="145370"/>
                </a:lnTo>
                <a:lnTo>
                  <a:pt x="229669" y="146358"/>
                </a:lnTo>
                <a:lnTo>
                  <a:pt x="213818" y="147846"/>
                </a:lnTo>
                <a:lnTo>
                  <a:pt x="195903" y="147620"/>
                </a:lnTo>
                <a:lnTo>
                  <a:pt x="182880" y="143465"/>
                </a:lnTo>
                <a:lnTo>
                  <a:pt x="209619" y="116084"/>
                </a:lnTo>
                <a:lnTo>
                  <a:pt x="240032" y="90864"/>
                </a:lnTo>
                <a:lnTo>
                  <a:pt x="273751" y="68104"/>
                </a:lnTo>
                <a:lnTo>
                  <a:pt x="310413" y="48104"/>
                </a:lnTo>
                <a:lnTo>
                  <a:pt x="349651" y="31164"/>
                </a:lnTo>
                <a:lnTo>
                  <a:pt x="391101" y="17583"/>
                </a:lnTo>
                <a:lnTo>
                  <a:pt x="434396" y="7662"/>
                </a:lnTo>
                <a:lnTo>
                  <a:pt x="479172" y="1701"/>
                </a:lnTo>
                <a:lnTo>
                  <a:pt x="525063" y="0"/>
                </a:lnTo>
                <a:lnTo>
                  <a:pt x="571704" y="2857"/>
                </a:lnTo>
                <a:lnTo>
                  <a:pt x="618729" y="10574"/>
                </a:lnTo>
                <a:lnTo>
                  <a:pt x="665774" y="23450"/>
                </a:lnTo>
                <a:lnTo>
                  <a:pt x="712472" y="41785"/>
                </a:lnTo>
                <a:lnTo>
                  <a:pt x="758459" y="65879"/>
                </a:lnTo>
                <a:lnTo>
                  <a:pt x="803368" y="96032"/>
                </a:lnTo>
                <a:lnTo>
                  <a:pt x="846835" y="132543"/>
                </a:lnTo>
                <a:lnTo>
                  <a:pt x="860934" y="121363"/>
                </a:lnTo>
                <a:lnTo>
                  <a:pt x="875617" y="109873"/>
                </a:lnTo>
                <a:lnTo>
                  <a:pt x="891180" y="97717"/>
                </a:lnTo>
                <a:lnTo>
                  <a:pt x="907922" y="84537"/>
                </a:lnTo>
                <a:lnTo>
                  <a:pt x="910756" y="136913"/>
                </a:lnTo>
                <a:lnTo>
                  <a:pt x="913542" y="188169"/>
                </a:lnTo>
                <a:lnTo>
                  <a:pt x="916281" y="239235"/>
                </a:lnTo>
                <a:lnTo>
                  <a:pt x="918972" y="291039"/>
                </a:lnTo>
                <a:lnTo>
                  <a:pt x="869315" y="278091"/>
                </a:lnTo>
                <a:lnTo>
                  <a:pt x="819753" y="265179"/>
                </a:lnTo>
                <a:lnTo>
                  <a:pt x="769667" y="252052"/>
                </a:lnTo>
                <a:lnTo>
                  <a:pt x="718439" y="238461"/>
                </a:lnTo>
                <a:close/>
              </a:path>
              <a:path w="966469" h="975360">
                <a:moveTo>
                  <a:pt x="422592" y="903687"/>
                </a:moveTo>
                <a:lnTo>
                  <a:pt x="385417" y="894253"/>
                </a:lnTo>
                <a:lnTo>
                  <a:pt x="348245" y="880827"/>
                </a:lnTo>
                <a:lnTo>
                  <a:pt x="311512" y="863535"/>
                </a:lnTo>
                <a:lnTo>
                  <a:pt x="275651" y="842501"/>
                </a:lnTo>
                <a:lnTo>
                  <a:pt x="241100" y="817851"/>
                </a:lnTo>
                <a:lnTo>
                  <a:pt x="208294" y="789711"/>
                </a:lnTo>
                <a:lnTo>
                  <a:pt x="177667" y="758205"/>
                </a:lnTo>
                <a:lnTo>
                  <a:pt x="149656" y="723458"/>
                </a:lnTo>
                <a:lnTo>
                  <a:pt x="124696" y="685597"/>
                </a:lnTo>
                <a:lnTo>
                  <a:pt x="103223" y="644746"/>
                </a:lnTo>
                <a:lnTo>
                  <a:pt x="85671" y="601030"/>
                </a:lnTo>
                <a:lnTo>
                  <a:pt x="72477" y="554575"/>
                </a:lnTo>
                <a:lnTo>
                  <a:pt x="64075" y="505507"/>
                </a:lnTo>
                <a:lnTo>
                  <a:pt x="60902" y="453950"/>
                </a:lnTo>
                <a:lnTo>
                  <a:pt x="63393" y="400029"/>
                </a:lnTo>
                <a:lnTo>
                  <a:pt x="71983" y="343871"/>
                </a:lnTo>
                <a:lnTo>
                  <a:pt x="55251" y="337497"/>
                </a:lnTo>
                <a:lnTo>
                  <a:pt x="38015" y="330695"/>
                </a:lnTo>
                <a:lnTo>
                  <a:pt x="19768" y="323368"/>
                </a:lnTo>
                <a:lnTo>
                  <a:pt x="0" y="315423"/>
                </a:lnTo>
                <a:lnTo>
                  <a:pt x="43015" y="286288"/>
                </a:lnTo>
                <a:lnTo>
                  <a:pt x="85369" y="257606"/>
                </a:lnTo>
                <a:lnTo>
                  <a:pt x="127723" y="228876"/>
                </a:lnTo>
                <a:lnTo>
                  <a:pt x="170738" y="199599"/>
                </a:lnTo>
                <a:lnTo>
                  <a:pt x="185255" y="248871"/>
                </a:lnTo>
                <a:lnTo>
                  <a:pt x="199907" y="297738"/>
                </a:lnTo>
                <a:lnTo>
                  <a:pt x="214755" y="346939"/>
                </a:lnTo>
                <a:lnTo>
                  <a:pt x="229857" y="397211"/>
                </a:lnTo>
                <a:lnTo>
                  <a:pt x="210516" y="391176"/>
                </a:lnTo>
                <a:lnTo>
                  <a:pt x="192128" y="385321"/>
                </a:lnTo>
                <a:lnTo>
                  <a:pt x="173936" y="379441"/>
                </a:lnTo>
                <a:lnTo>
                  <a:pt x="155181" y="373335"/>
                </a:lnTo>
                <a:lnTo>
                  <a:pt x="147271" y="408548"/>
                </a:lnTo>
                <a:lnTo>
                  <a:pt x="144051" y="443644"/>
                </a:lnTo>
                <a:lnTo>
                  <a:pt x="144996" y="478532"/>
                </a:lnTo>
                <a:lnTo>
                  <a:pt x="149580" y="513124"/>
                </a:lnTo>
                <a:lnTo>
                  <a:pt x="161274" y="561283"/>
                </a:lnTo>
                <a:lnTo>
                  <a:pt x="177272" y="605806"/>
                </a:lnTo>
                <a:lnTo>
                  <a:pt x="197577" y="646670"/>
                </a:lnTo>
                <a:lnTo>
                  <a:pt x="222189" y="683854"/>
                </a:lnTo>
                <a:lnTo>
                  <a:pt x="251111" y="717334"/>
                </a:lnTo>
                <a:lnTo>
                  <a:pt x="284345" y="747090"/>
                </a:lnTo>
                <a:lnTo>
                  <a:pt x="321891" y="773098"/>
                </a:lnTo>
                <a:lnTo>
                  <a:pt x="363753" y="795337"/>
                </a:lnTo>
                <a:lnTo>
                  <a:pt x="409930" y="813784"/>
                </a:lnTo>
                <a:lnTo>
                  <a:pt x="435864" y="821048"/>
                </a:lnTo>
                <a:lnTo>
                  <a:pt x="433997" y="838485"/>
                </a:lnTo>
                <a:lnTo>
                  <a:pt x="430263" y="843057"/>
                </a:lnTo>
                <a:lnTo>
                  <a:pt x="425703" y="848658"/>
                </a:lnTo>
                <a:lnTo>
                  <a:pt x="415531" y="856760"/>
                </a:lnTo>
                <a:lnTo>
                  <a:pt x="417538" y="860589"/>
                </a:lnTo>
                <a:lnTo>
                  <a:pt x="421471" y="870880"/>
                </a:lnTo>
                <a:lnTo>
                  <a:pt x="424200" y="885843"/>
                </a:lnTo>
                <a:lnTo>
                  <a:pt x="422592" y="903687"/>
                </a:lnTo>
                <a:close/>
              </a:path>
              <a:path w="966469" h="975360">
                <a:moveTo>
                  <a:pt x="451103" y="883684"/>
                </a:moveTo>
                <a:lnTo>
                  <a:pt x="490055" y="849010"/>
                </a:lnTo>
                <a:lnTo>
                  <a:pt x="527923" y="815092"/>
                </a:lnTo>
                <a:lnTo>
                  <a:pt x="565100" y="781679"/>
                </a:lnTo>
                <a:lnTo>
                  <a:pt x="601980" y="748518"/>
                </a:lnTo>
                <a:lnTo>
                  <a:pt x="604359" y="761676"/>
                </a:lnTo>
                <a:lnTo>
                  <a:pt x="607393" y="777459"/>
                </a:lnTo>
                <a:lnTo>
                  <a:pt x="610927" y="795303"/>
                </a:lnTo>
                <a:lnTo>
                  <a:pt x="614807" y="814647"/>
                </a:lnTo>
                <a:lnTo>
                  <a:pt x="662176" y="795841"/>
                </a:lnTo>
                <a:lnTo>
                  <a:pt x="705263" y="772554"/>
                </a:lnTo>
                <a:lnTo>
                  <a:pt x="744124" y="744731"/>
                </a:lnTo>
                <a:lnTo>
                  <a:pt x="778815" y="712312"/>
                </a:lnTo>
                <a:lnTo>
                  <a:pt x="809393" y="675239"/>
                </a:lnTo>
                <a:lnTo>
                  <a:pt x="835914" y="633456"/>
                </a:lnTo>
                <a:lnTo>
                  <a:pt x="857178" y="588415"/>
                </a:lnTo>
                <a:lnTo>
                  <a:pt x="871916" y="542448"/>
                </a:lnTo>
                <a:lnTo>
                  <a:pt x="880268" y="495563"/>
                </a:lnTo>
                <a:lnTo>
                  <a:pt x="882377" y="447765"/>
                </a:lnTo>
                <a:lnTo>
                  <a:pt x="878382" y="399062"/>
                </a:lnTo>
                <a:lnTo>
                  <a:pt x="868426" y="349459"/>
                </a:lnTo>
                <a:lnTo>
                  <a:pt x="880921" y="348689"/>
                </a:lnTo>
                <a:lnTo>
                  <a:pt x="895905" y="352443"/>
                </a:lnTo>
                <a:lnTo>
                  <a:pt x="908484" y="357246"/>
                </a:lnTo>
                <a:lnTo>
                  <a:pt x="913765" y="359619"/>
                </a:lnTo>
                <a:lnTo>
                  <a:pt x="916553" y="354071"/>
                </a:lnTo>
                <a:lnTo>
                  <a:pt x="923591" y="341521"/>
                </a:lnTo>
                <a:lnTo>
                  <a:pt x="932892" y="328115"/>
                </a:lnTo>
                <a:lnTo>
                  <a:pt x="942466" y="319995"/>
                </a:lnTo>
                <a:lnTo>
                  <a:pt x="953386" y="352177"/>
                </a:lnTo>
                <a:lnTo>
                  <a:pt x="961071" y="387346"/>
                </a:lnTo>
                <a:lnTo>
                  <a:pt x="965344" y="424973"/>
                </a:lnTo>
                <a:lnTo>
                  <a:pt x="966027" y="464534"/>
                </a:lnTo>
                <a:lnTo>
                  <a:pt x="962942" y="505499"/>
                </a:lnTo>
                <a:lnTo>
                  <a:pt x="955912" y="547344"/>
                </a:lnTo>
                <a:lnTo>
                  <a:pt x="944760" y="589540"/>
                </a:lnTo>
                <a:lnTo>
                  <a:pt x="929306" y="631561"/>
                </a:lnTo>
                <a:lnTo>
                  <a:pt x="909374" y="672880"/>
                </a:lnTo>
                <a:lnTo>
                  <a:pt x="884787" y="712969"/>
                </a:lnTo>
                <a:lnTo>
                  <a:pt x="855366" y="751303"/>
                </a:lnTo>
                <a:lnTo>
                  <a:pt x="820933" y="787353"/>
                </a:lnTo>
                <a:lnTo>
                  <a:pt x="781312" y="820594"/>
                </a:lnTo>
                <a:lnTo>
                  <a:pt x="736324" y="850498"/>
                </a:lnTo>
                <a:lnTo>
                  <a:pt x="685792" y="876538"/>
                </a:lnTo>
                <a:lnTo>
                  <a:pt x="629539" y="898188"/>
                </a:lnTo>
                <a:lnTo>
                  <a:pt x="632388" y="916308"/>
                </a:lnTo>
                <a:lnTo>
                  <a:pt x="635285" y="935046"/>
                </a:lnTo>
                <a:lnTo>
                  <a:pt x="638325" y="954638"/>
                </a:lnTo>
                <a:lnTo>
                  <a:pt x="641604" y="975315"/>
                </a:lnTo>
                <a:lnTo>
                  <a:pt x="594871" y="952950"/>
                </a:lnTo>
                <a:lnTo>
                  <a:pt x="548163" y="930586"/>
                </a:lnTo>
                <a:lnTo>
                  <a:pt x="500550" y="907678"/>
                </a:lnTo>
                <a:lnTo>
                  <a:pt x="451103" y="883684"/>
                </a:lnTo>
                <a:close/>
              </a:path>
            </a:pathLst>
          </a:custGeom>
          <a:ln w="12700">
            <a:solidFill>
              <a:srgbClr val="AFC0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80166" y="5311775"/>
            <a:ext cx="655955" cy="748030"/>
          </a:xfrm>
          <a:custGeom>
            <a:avLst/>
            <a:gdLst/>
            <a:ahLst/>
            <a:cxnLst/>
            <a:rect l="l" t="t" r="r" b="b"/>
            <a:pathLst>
              <a:path w="655954" h="748029">
                <a:moveTo>
                  <a:pt x="642619" y="197231"/>
                </a:moveTo>
                <a:lnTo>
                  <a:pt x="644211" y="205138"/>
                </a:lnTo>
                <a:lnTo>
                  <a:pt x="645636" y="212963"/>
                </a:lnTo>
                <a:lnTo>
                  <a:pt x="647013" y="220573"/>
                </a:lnTo>
                <a:lnTo>
                  <a:pt x="648461" y="227837"/>
                </a:lnTo>
                <a:lnTo>
                  <a:pt x="651962" y="252976"/>
                </a:lnTo>
                <a:lnTo>
                  <a:pt x="654272" y="277822"/>
                </a:lnTo>
                <a:lnTo>
                  <a:pt x="655391" y="302529"/>
                </a:lnTo>
                <a:lnTo>
                  <a:pt x="655319" y="327253"/>
                </a:lnTo>
                <a:lnTo>
                  <a:pt x="652605" y="367901"/>
                </a:lnTo>
                <a:lnTo>
                  <a:pt x="642905" y="430574"/>
                </a:lnTo>
                <a:lnTo>
                  <a:pt x="630804" y="478033"/>
                </a:lnTo>
                <a:lnTo>
                  <a:pt x="614949" y="523543"/>
                </a:lnTo>
                <a:lnTo>
                  <a:pt x="595338" y="567129"/>
                </a:lnTo>
                <a:lnTo>
                  <a:pt x="571966" y="608819"/>
                </a:lnTo>
                <a:lnTo>
                  <a:pt x="544829" y="648639"/>
                </a:lnTo>
                <a:lnTo>
                  <a:pt x="540384" y="655612"/>
                </a:lnTo>
                <a:lnTo>
                  <a:pt x="517525" y="683653"/>
                </a:lnTo>
                <a:lnTo>
                  <a:pt x="515747" y="685025"/>
                </a:lnTo>
                <a:lnTo>
                  <a:pt x="514350" y="687463"/>
                </a:lnTo>
                <a:lnTo>
                  <a:pt x="511809" y="689965"/>
                </a:lnTo>
                <a:lnTo>
                  <a:pt x="509524" y="692594"/>
                </a:lnTo>
                <a:lnTo>
                  <a:pt x="506094" y="695299"/>
                </a:lnTo>
                <a:lnTo>
                  <a:pt x="506222" y="696213"/>
                </a:lnTo>
                <a:lnTo>
                  <a:pt x="499598" y="702907"/>
                </a:lnTo>
                <a:lnTo>
                  <a:pt x="493140" y="709577"/>
                </a:lnTo>
                <a:lnTo>
                  <a:pt x="486683" y="716280"/>
                </a:lnTo>
                <a:lnTo>
                  <a:pt x="480059" y="723074"/>
                </a:lnTo>
                <a:lnTo>
                  <a:pt x="445515" y="747725"/>
                </a:lnTo>
                <a:lnTo>
                  <a:pt x="444373" y="747014"/>
                </a:lnTo>
                <a:lnTo>
                  <a:pt x="442594" y="747420"/>
                </a:lnTo>
                <a:lnTo>
                  <a:pt x="441451" y="746696"/>
                </a:lnTo>
                <a:lnTo>
                  <a:pt x="440435" y="746899"/>
                </a:lnTo>
                <a:lnTo>
                  <a:pt x="439419" y="747153"/>
                </a:lnTo>
                <a:lnTo>
                  <a:pt x="437387" y="746633"/>
                </a:lnTo>
                <a:lnTo>
                  <a:pt x="435101" y="746163"/>
                </a:lnTo>
                <a:lnTo>
                  <a:pt x="432180" y="745845"/>
                </a:lnTo>
                <a:lnTo>
                  <a:pt x="428751" y="744651"/>
                </a:lnTo>
                <a:lnTo>
                  <a:pt x="424687" y="743445"/>
                </a:lnTo>
                <a:lnTo>
                  <a:pt x="420115" y="741540"/>
                </a:lnTo>
                <a:lnTo>
                  <a:pt x="419100" y="740816"/>
                </a:lnTo>
                <a:lnTo>
                  <a:pt x="418083" y="741019"/>
                </a:lnTo>
                <a:lnTo>
                  <a:pt x="416940" y="740308"/>
                </a:lnTo>
                <a:lnTo>
                  <a:pt x="416051" y="740511"/>
                </a:lnTo>
                <a:lnTo>
                  <a:pt x="414908" y="739787"/>
                </a:lnTo>
                <a:lnTo>
                  <a:pt x="414019" y="739990"/>
                </a:lnTo>
                <a:lnTo>
                  <a:pt x="412876" y="739279"/>
                </a:lnTo>
                <a:lnTo>
                  <a:pt x="411606" y="738593"/>
                </a:lnTo>
                <a:lnTo>
                  <a:pt x="398087" y="733874"/>
                </a:lnTo>
                <a:lnTo>
                  <a:pt x="384984" y="728816"/>
                </a:lnTo>
                <a:lnTo>
                  <a:pt x="372048" y="723579"/>
                </a:lnTo>
                <a:lnTo>
                  <a:pt x="359028" y="718324"/>
                </a:lnTo>
                <a:lnTo>
                  <a:pt x="316208" y="696563"/>
                </a:lnTo>
                <a:lnTo>
                  <a:pt x="275843" y="671783"/>
                </a:lnTo>
                <a:lnTo>
                  <a:pt x="237977" y="643935"/>
                </a:lnTo>
                <a:lnTo>
                  <a:pt x="202655" y="612965"/>
                </a:lnTo>
                <a:lnTo>
                  <a:pt x="169921" y="578825"/>
                </a:lnTo>
                <a:lnTo>
                  <a:pt x="139819" y="541461"/>
                </a:lnTo>
                <a:lnTo>
                  <a:pt x="112394" y="500824"/>
                </a:lnTo>
                <a:lnTo>
                  <a:pt x="89175" y="460604"/>
                </a:lnTo>
                <a:lnTo>
                  <a:pt x="69897" y="418733"/>
                </a:lnTo>
                <a:lnTo>
                  <a:pt x="54405" y="375264"/>
                </a:lnTo>
                <a:lnTo>
                  <a:pt x="42544" y="330250"/>
                </a:lnTo>
                <a:lnTo>
                  <a:pt x="40463" y="321572"/>
                </a:lnTo>
                <a:lnTo>
                  <a:pt x="38179" y="312754"/>
                </a:lnTo>
                <a:lnTo>
                  <a:pt x="25782" y="258003"/>
                </a:lnTo>
                <a:lnTo>
                  <a:pt x="9959" y="183492"/>
                </a:lnTo>
                <a:lnTo>
                  <a:pt x="1904" y="146303"/>
                </a:lnTo>
                <a:lnTo>
                  <a:pt x="0" y="137668"/>
                </a:lnTo>
                <a:lnTo>
                  <a:pt x="12340" y="136540"/>
                </a:lnTo>
                <a:lnTo>
                  <a:pt x="24431" y="135604"/>
                </a:lnTo>
                <a:lnTo>
                  <a:pt x="36308" y="134524"/>
                </a:lnTo>
                <a:lnTo>
                  <a:pt x="102109" y="122182"/>
                </a:lnTo>
                <a:lnTo>
                  <a:pt x="152011" y="104006"/>
                </a:lnTo>
                <a:lnTo>
                  <a:pt x="197812" y="78461"/>
                </a:lnTo>
                <a:lnTo>
                  <a:pt x="239607" y="45564"/>
                </a:lnTo>
                <a:lnTo>
                  <a:pt x="277494" y="5334"/>
                </a:lnTo>
                <a:lnTo>
                  <a:pt x="278256" y="4190"/>
                </a:lnTo>
                <a:lnTo>
                  <a:pt x="279145" y="4063"/>
                </a:lnTo>
                <a:lnTo>
                  <a:pt x="280161" y="2793"/>
                </a:lnTo>
                <a:lnTo>
                  <a:pt x="280797" y="1650"/>
                </a:lnTo>
                <a:lnTo>
                  <a:pt x="281685" y="1524"/>
                </a:lnTo>
                <a:lnTo>
                  <a:pt x="282828" y="1269"/>
                </a:lnTo>
                <a:lnTo>
                  <a:pt x="286511" y="508"/>
                </a:lnTo>
                <a:lnTo>
                  <a:pt x="288416" y="0"/>
                </a:lnTo>
                <a:lnTo>
                  <a:pt x="290829" y="1396"/>
                </a:lnTo>
                <a:lnTo>
                  <a:pt x="292861" y="1905"/>
                </a:lnTo>
                <a:lnTo>
                  <a:pt x="335258" y="19611"/>
                </a:lnTo>
                <a:lnTo>
                  <a:pt x="378190" y="31353"/>
                </a:lnTo>
                <a:lnTo>
                  <a:pt x="421574" y="37355"/>
                </a:lnTo>
                <a:lnTo>
                  <a:pt x="465327" y="37846"/>
                </a:lnTo>
                <a:lnTo>
                  <a:pt x="469391" y="37972"/>
                </a:lnTo>
                <a:lnTo>
                  <a:pt x="473075" y="37084"/>
                </a:lnTo>
                <a:lnTo>
                  <a:pt x="478027" y="36956"/>
                </a:lnTo>
                <a:lnTo>
                  <a:pt x="489136" y="35813"/>
                </a:lnTo>
                <a:lnTo>
                  <a:pt x="530427" y="28154"/>
                </a:lnTo>
                <a:lnTo>
                  <a:pt x="571309" y="15240"/>
                </a:lnTo>
                <a:lnTo>
                  <a:pt x="588009" y="8636"/>
                </a:lnTo>
                <a:lnTo>
                  <a:pt x="588899" y="8381"/>
                </a:lnTo>
                <a:lnTo>
                  <a:pt x="592835" y="7619"/>
                </a:lnTo>
                <a:lnTo>
                  <a:pt x="596518" y="5841"/>
                </a:lnTo>
                <a:lnTo>
                  <a:pt x="599185" y="5206"/>
                </a:lnTo>
                <a:lnTo>
                  <a:pt x="600709" y="7746"/>
                </a:lnTo>
                <a:lnTo>
                  <a:pt x="601472" y="10668"/>
                </a:lnTo>
                <a:lnTo>
                  <a:pt x="602106" y="13588"/>
                </a:lnTo>
                <a:lnTo>
                  <a:pt x="612401" y="59660"/>
                </a:lnTo>
                <a:lnTo>
                  <a:pt x="622744" y="105552"/>
                </a:lnTo>
                <a:lnTo>
                  <a:pt x="632896" y="151374"/>
                </a:lnTo>
                <a:lnTo>
                  <a:pt x="642619" y="197231"/>
                </a:lnTo>
                <a:close/>
              </a:path>
            </a:pathLst>
          </a:custGeom>
          <a:ln w="12700">
            <a:solidFill>
              <a:srgbClr val="AFC0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9486" y="3780154"/>
            <a:ext cx="558800" cy="521334"/>
          </a:xfrm>
          <a:custGeom>
            <a:avLst/>
            <a:gdLst/>
            <a:ahLst/>
            <a:cxnLst/>
            <a:rect l="l" t="t" r="r" b="b"/>
            <a:pathLst>
              <a:path w="558800" h="521335">
                <a:moveTo>
                  <a:pt x="392938" y="9017"/>
                </a:moveTo>
                <a:lnTo>
                  <a:pt x="387651" y="2948"/>
                </a:lnTo>
                <a:lnTo>
                  <a:pt x="381698" y="0"/>
                </a:lnTo>
                <a:lnTo>
                  <a:pt x="375078" y="194"/>
                </a:lnTo>
                <a:lnTo>
                  <a:pt x="367792" y="3556"/>
                </a:lnTo>
                <a:lnTo>
                  <a:pt x="9017" y="233172"/>
                </a:lnTo>
                <a:lnTo>
                  <a:pt x="2948" y="238458"/>
                </a:lnTo>
                <a:lnTo>
                  <a:pt x="0" y="244411"/>
                </a:lnTo>
                <a:lnTo>
                  <a:pt x="194" y="251031"/>
                </a:lnTo>
                <a:lnTo>
                  <a:pt x="3556" y="258318"/>
                </a:lnTo>
                <a:lnTo>
                  <a:pt x="165735" y="511810"/>
                </a:lnTo>
                <a:lnTo>
                  <a:pt x="171023" y="517933"/>
                </a:lnTo>
                <a:lnTo>
                  <a:pt x="176990" y="520890"/>
                </a:lnTo>
                <a:lnTo>
                  <a:pt x="183647" y="520703"/>
                </a:lnTo>
                <a:lnTo>
                  <a:pt x="191008" y="517398"/>
                </a:lnTo>
                <a:lnTo>
                  <a:pt x="549656" y="287782"/>
                </a:lnTo>
                <a:lnTo>
                  <a:pt x="555779" y="282495"/>
                </a:lnTo>
                <a:lnTo>
                  <a:pt x="558736" y="276542"/>
                </a:lnTo>
                <a:lnTo>
                  <a:pt x="558549" y="269922"/>
                </a:lnTo>
                <a:lnTo>
                  <a:pt x="555244" y="262636"/>
                </a:lnTo>
                <a:lnTo>
                  <a:pt x="392938" y="9017"/>
                </a:lnTo>
                <a:close/>
              </a:path>
            </a:pathLst>
          </a:custGeom>
          <a:ln w="12700">
            <a:solidFill>
              <a:srgbClr val="AFC0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851515" y="1461135"/>
            <a:ext cx="521334" cy="558165"/>
            <a:chOff x="10851515" y="1461135"/>
            <a:chExt cx="521334" cy="558165"/>
          </a:xfrm>
        </p:grpSpPr>
        <p:sp>
          <p:nvSpPr>
            <p:cNvPr id="9" name="object 9"/>
            <p:cNvSpPr/>
            <p:nvPr/>
          </p:nvSpPr>
          <p:spPr>
            <a:xfrm>
              <a:off x="10857865" y="1467485"/>
              <a:ext cx="508634" cy="545465"/>
            </a:xfrm>
            <a:custGeom>
              <a:avLst/>
              <a:gdLst/>
              <a:ahLst/>
              <a:cxnLst/>
              <a:rect l="l" t="t" r="r" b="b"/>
              <a:pathLst>
                <a:path w="508634" h="545464">
                  <a:moveTo>
                    <a:pt x="16255" y="379349"/>
                  </a:moveTo>
                  <a:lnTo>
                    <a:pt x="59562" y="292480"/>
                  </a:lnTo>
                  <a:lnTo>
                    <a:pt x="0" y="211709"/>
                  </a:lnTo>
                  <a:lnTo>
                    <a:pt x="87629" y="166877"/>
                  </a:lnTo>
                  <a:lnTo>
                    <a:pt x="83311" y="64135"/>
                  </a:lnTo>
                  <a:lnTo>
                    <a:pt x="179069" y="85725"/>
                  </a:lnTo>
                  <a:lnTo>
                    <a:pt x="232155" y="0"/>
                  </a:lnTo>
                  <a:lnTo>
                    <a:pt x="297941" y="73151"/>
                  </a:lnTo>
                  <a:lnTo>
                    <a:pt x="390778" y="41275"/>
                  </a:lnTo>
                  <a:lnTo>
                    <a:pt x="401192" y="136525"/>
                  </a:lnTo>
                  <a:lnTo>
                    <a:pt x="492378" y="169799"/>
                  </a:lnTo>
                  <a:lnTo>
                    <a:pt x="449071" y="256793"/>
                  </a:lnTo>
                  <a:lnTo>
                    <a:pt x="508634" y="337438"/>
                  </a:lnTo>
                  <a:lnTo>
                    <a:pt x="419353" y="377951"/>
                  </a:lnTo>
                  <a:lnTo>
                    <a:pt x="423544" y="480694"/>
                  </a:lnTo>
                  <a:lnTo>
                    <a:pt x="331724" y="457580"/>
                  </a:lnTo>
                  <a:lnTo>
                    <a:pt x="274827" y="544956"/>
                  </a:lnTo>
                  <a:lnTo>
                    <a:pt x="212978" y="470153"/>
                  </a:lnTo>
                  <a:lnTo>
                    <a:pt x="121919" y="506349"/>
                  </a:lnTo>
                  <a:lnTo>
                    <a:pt x="105790" y="408304"/>
                  </a:lnTo>
                  <a:lnTo>
                    <a:pt x="16255" y="379349"/>
                  </a:lnTo>
                  <a:close/>
                </a:path>
              </a:pathLst>
            </a:custGeom>
            <a:ln w="12700">
              <a:solidFill>
                <a:srgbClr val="AFC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91348" y="1619212"/>
              <a:ext cx="239563" cy="24043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7992" y="528193"/>
            <a:ext cx="6919214" cy="4953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0708" y="1097280"/>
            <a:ext cx="11599164" cy="5580888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57619" y="1123950"/>
          <a:ext cx="11476990" cy="5457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5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marL="227329" marR="165100" indent="-58419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300" b="1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 strategy</a:t>
                      </a:r>
                      <a:endParaRPr sz="1300">
                        <a:latin typeface="Century Gothic"/>
                        <a:cs typeface="Century Gothic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7BBBD"/>
                    </a:solidFill>
                  </a:tcPr>
                </a:tc>
                <a:tc>
                  <a:txBody>
                    <a:bodyPr/>
                    <a:lstStyle/>
                    <a:p>
                      <a:pPr marL="351155" marR="140335" indent="-2044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300" b="1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 </a:t>
                      </a:r>
                      <a:r>
                        <a:rPr sz="1300" b="1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300">
                        <a:latin typeface="Century Gothic"/>
                        <a:cs typeface="Century Gothic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7BB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300" b="1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Advantages</a:t>
                      </a:r>
                      <a:endParaRPr sz="1300">
                        <a:latin typeface="Century Gothic"/>
                        <a:cs typeface="Century Gothic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7BBB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300" b="1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Disadvantages</a:t>
                      </a:r>
                      <a:endParaRPr sz="1300">
                        <a:latin typeface="Century Gothic"/>
                        <a:cs typeface="Century Gothic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7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07975" marR="120014" indent="-1828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b="1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Commercial </a:t>
                      </a:r>
                      <a:r>
                        <a:rPr sz="1100" b="1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hot</a:t>
                      </a:r>
                      <a:r>
                        <a:rPr sz="1100" b="1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site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4805" marR="293370" indent="-444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0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24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 marL="294005" indent="-172720">
                        <a:lnSpc>
                          <a:spcPct val="100000"/>
                        </a:lnSpc>
                        <a:spcBef>
                          <a:spcPts val="459"/>
                        </a:spcBef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Fastest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27432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Smoothest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deployment,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facility,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equipment,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application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software,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data,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OS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are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installed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running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Easy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test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when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necessary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53975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optimal solution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for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recovering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on-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going operations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 marL="294640" marR="347345" indent="-172720">
                        <a:lnSpc>
                          <a:spcPct val="100000"/>
                        </a:lnSpc>
                        <a:spcBef>
                          <a:spcPts val="459"/>
                        </a:spcBef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most expensive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solutions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often need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replicate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all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equipment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software,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including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on-going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version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patch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management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issues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Continuous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communication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costs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duplicate</a:t>
                      </a:r>
                      <a:r>
                        <a:rPr sz="1100" spc="-6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data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are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very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high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marR="556895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Terms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agreement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may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limit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duration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 use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especially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if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part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shared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reciprocal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agreement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marR="113664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Vendors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will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often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prioritize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only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larger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customers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real-world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disaster scenario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13360" algn="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100" b="1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Warm</a:t>
                      </a:r>
                      <a:r>
                        <a:rPr sz="1100" b="1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site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B3A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44805" marR="255270" indent="-838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24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48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B3A3"/>
                    </a:solidFill>
                  </a:tcPr>
                </a:tc>
                <a:tc>
                  <a:txBody>
                    <a:bodyPr/>
                    <a:lstStyle/>
                    <a:p>
                      <a:pPr marL="294005" indent="-17272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Moderately</a:t>
                      </a:r>
                      <a:r>
                        <a:rPr sz="1100" spc="-5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priced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281305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basic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infrastructure</a:t>
                      </a:r>
                      <a:r>
                        <a:rPr sz="1100" spc="-5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is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place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support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operations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–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e.g.,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wireless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network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only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407034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Allows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for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some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degree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pre-staging</a:t>
                      </a:r>
                      <a:r>
                        <a:rPr sz="1100" spc="-6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necessary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hardware,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application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software,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OS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software,</a:t>
                      </a:r>
                      <a:r>
                        <a:rPr sz="1100" spc="-5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data,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communications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B3A3"/>
                    </a:solidFill>
                  </a:tcPr>
                </a:tc>
                <a:tc>
                  <a:txBody>
                    <a:bodyPr/>
                    <a:lstStyle/>
                    <a:p>
                      <a:pPr marL="294640" indent="-17272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Not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as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easy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test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marR="18288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is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longer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than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with hot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site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is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dependent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locate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restore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applications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Facility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equipment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may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not be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exactly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what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is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needed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marR="51689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Once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begins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delays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may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occur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because</a:t>
                      </a:r>
                      <a:r>
                        <a:rPr sz="1100" spc="-6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equipment,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software,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or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staffing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shortfalls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B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46379" algn="r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Cold</a:t>
                      </a:r>
                      <a:r>
                        <a:rPr sz="1100" b="1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site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4805" marR="288925" indent="-4889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72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plus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 marL="294005" indent="-17272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Lowest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solution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83439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Basic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infrastructure,</a:t>
                      </a:r>
                      <a:r>
                        <a:rPr sz="1100" spc="-5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power,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air,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communication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are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place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ready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43307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Can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rent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facility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for a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longer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term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at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lower cost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marR="79629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Costs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can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lowered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even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further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using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reciprocal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agreements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 marL="294640" indent="-17272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Longest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recovery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marR="92329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All equipment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must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ordered,</a:t>
                      </a:r>
                      <a:r>
                        <a:rPr sz="1100" spc="-5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delivered,</a:t>
                      </a:r>
                      <a:r>
                        <a:rPr sz="1100" spc="-5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installed,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made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operational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marR="517525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Worst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solution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for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supporting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on-going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mission-critical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production operations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29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100" b="1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Cloud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44805" marR="293370" indent="-4445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0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24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 marL="294005" marR="354330" indent="-17272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Could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lower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hot/warm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solution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the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long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run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based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economy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scale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multitenancy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100" spc="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cloud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provider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Data</a:t>
                      </a:r>
                      <a:r>
                        <a:rPr sz="1100" spc="-3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applications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available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immediately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Location-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independent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005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640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Easy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test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tc>
                  <a:txBody>
                    <a:bodyPr/>
                    <a:lstStyle/>
                    <a:p>
                      <a:pPr marL="294640" indent="-17272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Security</a:t>
                      </a:r>
                      <a:r>
                        <a:rPr sz="1100" spc="-6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may</a:t>
                      </a:r>
                      <a:r>
                        <a:rPr sz="1100" spc="-1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issue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based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on shared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responsibility</a:t>
                      </a:r>
                      <a:r>
                        <a:rPr sz="1100" spc="-5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model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indent="-1727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May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not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be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feasible</a:t>
                      </a:r>
                      <a:r>
                        <a:rPr sz="1100" spc="-6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due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compliance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100" spc="-3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regulations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  <a:p>
                      <a:pPr marL="29464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/>
                        <a:buChar char="•"/>
                        <a:tabLst>
                          <a:tab pos="295275" algn="l"/>
                        </a:tabLst>
                      </a:pP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May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not allow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enough</a:t>
                      </a:r>
                      <a:r>
                        <a:rPr sz="1100" spc="-2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for</a:t>
                      </a:r>
                      <a:r>
                        <a:rPr sz="1100" spc="-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daily</a:t>
                      </a:r>
                      <a:r>
                        <a:rPr sz="1100" spc="-2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cycle</a:t>
                      </a:r>
                      <a:r>
                        <a:rPr sz="1100" spc="-4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processing</a:t>
                      </a:r>
                      <a:r>
                        <a:rPr sz="1100" spc="-45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00" spc="-10" dirty="0">
                          <a:solidFill>
                            <a:srgbClr val="004D79"/>
                          </a:solidFill>
                          <a:latin typeface="Century Gothic"/>
                          <a:cs typeface="Century Gothic"/>
                        </a:rPr>
                        <a:t>window</a:t>
                      </a:r>
                      <a:endParaRPr sz="1100">
                        <a:latin typeface="Century Gothic"/>
                        <a:cs typeface="Century Gothic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46009" cy="803910"/>
            <a:chOff x="0" y="288559"/>
            <a:chExt cx="744600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50709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096" y="1755648"/>
            <a:ext cx="9893808" cy="451256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46009" cy="803910"/>
            <a:chOff x="0" y="288559"/>
            <a:chExt cx="744600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50709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83" y="1583436"/>
            <a:ext cx="9944100" cy="4828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529582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4186428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8163" y="1646935"/>
            <a:ext cx="4864735" cy="488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480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CSPs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for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graphical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portals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 IaaS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endParaRPr sz="1800">
              <a:latin typeface="Calibri"/>
              <a:cs typeface="Calibri"/>
            </a:endParaRPr>
          </a:p>
          <a:p>
            <a:pPr marL="355600" marR="874394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provided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Windows,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Linux,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MacOS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SSH2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sessions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initially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sessions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protected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  <a:p>
            <a:pPr marL="355600" marR="17399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(AWS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AppStream)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hoc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sessions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federated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SSO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SAML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CLI,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SDK, and other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console-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 access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digitally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signed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83568" y="2172270"/>
            <a:ext cx="4048760" cy="3254375"/>
            <a:chOff x="6783568" y="2172270"/>
            <a:chExt cx="4048760" cy="3254375"/>
          </a:xfrm>
        </p:grpSpPr>
        <p:sp>
          <p:nvSpPr>
            <p:cNvPr id="9" name="object 9"/>
            <p:cNvSpPr/>
            <p:nvPr/>
          </p:nvSpPr>
          <p:spPr>
            <a:xfrm>
              <a:off x="6783568" y="2172270"/>
              <a:ext cx="3651885" cy="2993390"/>
            </a:xfrm>
            <a:custGeom>
              <a:avLst/>
              <a:gdLst/>
              <a:ahLst/>
              <a:cxnLst/>
              <a:rect l="l" t="t" r="r" b="b"/>
              <a:pathLst>
                <a:path w="3651884" h="2993390">
                  <a:moveTo>
                    <a:pt x="3501936" y="0"/>
                  </a:moveTo>
                  <a:lnTo>
                    <a:pt x="149782" y="0"/>
                  </a:lnTo>
                  <a:lnTo>
                    <a:pt x="100569" y="8436"/>
                  </a:lnTo>
                  <a:lnTo>
                    <a:pt x="59219" y="31336"/>
                  </a:lnTo>
                  <a:lnTo>
                    <a:pt x="27496" y="65084"/>
                  </a:lnTo>
                  <a:lnTo>
                    <a:pt x="7168" y="106063"/>
                  </a:lnTo>
                  <a:lnTo>
                    <a:pt x="0" y="150658"/>
                  </a:lnTo>
                  <a:lnTo>
                    <a:pt x="0" y="2842367"/>
                  </a:lnTo>
                  <a:lnTo>
                    <a:pt x="7168" y="2892007"/>
                  </a:lnTo>
                  <a:lnTo>
                    <a:pt x="27497" y="2933617"/>
                  </a:lnTo>
                  <a:lnTo>
                    <a:pt x="59219" y="2965472"/>
                  </a:lnTo>
                  <a:lnTo>
                    <a:pt x="100570" y="2985850"/>
                  </a:lnTo>
                  <a:lnTo>
                    <a:pt x="149783" y="2993025"/>
                  </a:lnTo>
                  <a:lnTo>
                    <a:pt x="3501936" y="2993025"/>
                  </a:lnTo>
                  <a:lnTo>
                    <a:pt x="3551233" y="2985765"/>
                  </a:lnTo>
                  <a:lnTo>
                    <a:pt x="3592752" y="2965220"/>
                  </a:lnTo>
                  <a:lnTo>
                    <a:pt x="3624600" y="2933238"/>
                  </a:lnTo>
                  <a:lnTo>
                    <a:pt x="3644887" y="2891670"/>
                  </a:lnTo>
                  <a:lnTo>
                    <a:pt x="3651719" y="2842367"/>
                  </a:lnTo>
                  <a:lnTo>
                    <a:pt x="3651718" y="150658"/>
                  </a:lnTo>
                  <a:lnTo>
                    <a:pt x="3644550" y="106063"/>
                  </a:lnTo>
                  <a:lnTo>
                    <a:pt x="3624222" y="65084"/>
                  </a:lnTo>
                  <a:lnTo>
                    <a:pt x="3592499" y="31336"/>
                  </a:lnTo>
                  <a:lnTo>
                    <a:pt x="3551149" y="8436"/>
                  </a:lnTo>
                  <a:lnTo>
                    <a:pt x="3501936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58608" y="2823956"/>
              <a:ext cx="3102610" cy="2099310"/>
            </a:xfrm>
            <a:custGeom>
              <a:avLst/>
              <a:gdLst/>
              <a:ahLst/>
              <a:cxnLst/>
              <a:rect l="l" t="t" r="r" b="b"/>
              <a:pathLst>
                <a:path w="3102609" h="2099310">
                  <a:moveTo>
                    <a:pt x="3102515" y="0"/>
                  </a:moveTo>
                  <a:lnTo>
                    <a:pt x="0" y="0"/>
                  </a:lnTo>
                  <a:lnTo>
                    <a:pt x="0" y="2098709"/>
                  </a:lnTo>
                  <a:lnTo>
                    <a:pt x="3102516" y="2098709"/>
                  </a:lnTo>
                  <a:lnTo>
                    <a:pt x="3102515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92" y="2421908"/>
              <a:ext cx="236498" cy="2417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5712" y="2421908"/>
              <a:ext cx="236498" cy="2417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2872" y="2421908"/>
              <a:ext cx="236498" cy="2417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639342" y="3179584"/>
              <a:ext cx="3192780" cy="2247265"/>
            </a:xfrm>
            <a:custGeom>
              <a:avLst/>
              <a:gdLst/>
              <a:ahLst/>
              <a:cxnLst/>
              <a:rect l="l" t="t" r="r" b="b"/>
              <a:pathLst>
                <a:path w="3192779" h="2247265">
                  <a:moveTo>
                    <a:pt x="330225" y="509790"/>
                  </a:moveTo>
                  <a:lnTo>
                    <a:pt x="325843" y="463359"/>
                  </a:lnTo>
                  <a:lnTo>
                    <a:pt x="91097" y="352120"/>
                  </a:lnTo>
                  <a:lnTo>
                    <a:pt x="318833" y="246138"/>
                  </a:lnTo>
                  <a:lnTo>
                    <a:pt x="321462" y="244386"/>
                  </a:lnTo>
                  <a:lnTo>
                    <a:pt x="326720" y="238252"/>
                  </a:lnTo>
                  <a:lnTo>
                    <a:pt x="329349" y="225996"/>
                  </a:lnTo>
                  <a:lnTo>
                    <a:pt x="329844" y="214782"/>
                  </a:lnTo>
                  <a:lnTo>
                    <a:pt x="329349" y="175514"/>
                  </a:lnTo>
                  <a:lnTo>
                    <a:pt x="328002" y="168719"/>
                  </a:lnTo>
                  <a:lnTo>
                    <a:pt x="323215" y="159423"/>
                  </a:lnTo>
                  <a:lnTo>
                    <a:pt x="317957" y="158546"/>
                  </a:lnTo>
                  <a:lnTo>
                    <a:pt x="8750" y="310959"/>
                  </a:lnTo>
                  <a:lnTo>
                    <a:pt x="7874" y="312712"/>
                  </a:lnTo>
                  <a:lnTo>
                    <a:pt x="4381" y="316204"/>
                  </a:lnTo>
                  <a:lnTo>
                    <a:pt x="1752" y="324967"/>
                  </a:lnTo>
                  <a:lnTo>
                    <a:pt x="1752" y="329349"/>
                  </a:lnTo>
                  <a:lnTo>
                    <a:pt x="0" y="339864"/>
                  </a:lnTo>
                  <a:lnTo>
                    <a:pt x="4381" y="388912"/>
                  </a:lnTo>
                  <a:lnTo>
                    <a:pt x="310070" y="543953"/>
                  </a:lnTo>
                  <a:lnTo>
                    <a:pt x="314452" y="546582"/>
                  </a:lnTo>
                  <a:lnTo>
                    <a:pt x="317080" y="547458"/>
                  </a:lnTo>
                  <a:lnTo>
                    <a:pt x="322338" y="547458"/>
                  </a:lnTo>
                  <a:lnTo>
                    <a:pt x="324091" y="546582"/>
                  </a:lnTo>
                  <a:lnTo>
                    <a:pt x="327596" y="542201"/>
                  </a:lnTo>
                  <a:lnTo>
                    <a:pt x="330225" y="527304"/>
                  </a:lnTo>
                  <a:lnTo>
                    <a:pt x="330225" y="509790"/>
                  </a:lnTo>
                  <a:close/>
                </a:path>
                <a:path w="3192779" h="2247265">
                  <a:moveTo>
                    <a:pt x="702487" y="16649"/>
                  </a:moveTo>
                  <a:lnTo>
                    <a:pt x="698982" y="7010"/>
                  </a:lnTo>
                  <a:lnTo>
                    <a:pt x="687590" y="1752"/>
                  </a:lnTo>
                  <a:lnTo>
                    <a:pt x="628027" y="0"/>
                  </a:lnTo>
                  <a:lnTo>
                    <a:pt x="612267" y="5257"/>
                  </a:lnTo>
                  <a:lnTo>
                    <a:pt x="607009" y="13144"/>
                  </a:lnTo>
                  <a:lnTo>
                    <a:pt x="369633" y="677964"/>
                  </a:lnTo>
                  <a:lnTo>
                    <a:pt x="373138" y="687603"/>
                  </a:lnTo>
                  <a:lnTo>
                    <a:pt x="385406" y="692861"/>
                  </a:lnTo>
                  <a:lnTo>
                    <a:pt x="444969" y="694613"/>
                  </a:lnTo>
                  <a:lnTo>
                    <a:pt x="453720" y="691984"/>
                  </a:lnTo>
                  <a:lnTo>
                    <a:pt x="465112" y="684974"/>
                  </a:lnTo>
                  <a:lnTo>
                    <a:pt x="467741" y="678840"/>
                  </a:lnTo>
                  <a:lnTo>
                    <a:pt x="700735" y="24523"/>
                  </a:lnTo>
                  <a:lnTo>
                    <a:pt x="702487" y="16649"/>
                  </a:lnTo>
                  <a:close/>
                </a:path>
                <a:path w="3192779" h="2247265">
                  <a:moveTo>
                    <a:pt x="1085265" y="353872"/>
                  </a:moveTo>
                  <a:lnTo>
                    <a:pt x="1077379" y="313588"/>
                  </a:lnTo>
                  <a:lnTo>
                    <a:pt x="774306" y="162928"/>
                  </a:lnTo>
                  <a:lnTo>
                    <a:pt x="770813" y="160299"/>
                  </a:lnTo>
                  <a:lnTo>
                    <a:pt x="767308" y="159423"/>
                  </a:lnTo>
                  <a:lnTo>
                    <a:pt x="762050" y="159423"/>
                  </a:lnTo>
                  <a:lnTo>
                    <a:pt x="760298" y="160299"/>
                  </a:lnTo>
                  <a:lnTo>
                    <a:pt x="756793" y="164680"/>
                  </a:lnTo>
                  <a:lnTo>
                    <a:pt x="754164" y="179565"/>
                  </a:lnTo>
                  <a:lnTo>
                    <a:pt x="755040" y="223367"/>
                  </a:lnTo>
                  <a:lnTo>
                    <a:pt x="758545" y="242633"/>
                  </a:lnTo>
                  <a:lnTo>
                    <a:pt x="760298" y="245262"/>
                  </a:lnTo>
                  <a:lnTo>
                    <a:pt x="764679" y="248767"/>
                  </a:lnTo>
                  <a:lnTo>
                    <a:pt x="993292" y="353872"/>
                  </a:lnTo>
                  <a:lnTo>
                    <a:pt x="765556" y="459867"/>
                  </a:lnTo>
                  <a:lnTo>
                    <a:pt x="754164" y="525551"/>
                  </a:lnTo>
                  <a:lnTo>
                    <a:pt x="756793" y="539572"/>
                  </a:lnTo>
                  <a:lnTo>
                    <a:pt x="762050" y="546582"/>
                  </a:lnTo>
                  <a:lnTo>
                    <a:pt x="770813" y="545706"/>
                  </a:lnTo>
                  <a:lnTo>
                    <a:pt x="1076502" y="395046"/>
                  </a:lnTo>
                  <a:lnTo>
                    <a:pt x="1077379" y="393293"/>
                  </a:lnTo>
                  <a:lnTo>
                    <a:pt x="1080884" y="389788"/>
                  </a:lnTo>
                  <a:lnTo>
                    <a:pt x="1083513" y="380149"/>
                  </a:lnTo>
                  <a:lnTo>
                    <a:pt x="1083513" y="376643"/>
                  </a:lnTo>
                  <a:lnTo>
                    <a:pt x="1085265" y="366141"/>
                  </a:lnTo>
                  <a:lnTo>
                    <a:pt x="1085265" y="353872"/>
                  </a:lnTo>
                  <a:close/>
                </a:path>
                <a:path w="3192779" h="2247265">
                  <a:moveTo>
                    <a:pt x="3192729" y="1222794"/>
                  </a:moveTo>
                  <a:lnTo>
                    <a:pt x="3191611" y="1174559"/>
                  </a:lnTo>
                  <a:lnTo>
                    <a:pt x="3188297" y="1126909"/>
                  </a:lnTo>
                  <a:lnTo>
                    <a:pt x="3182823" y="1079881"/>
                  </a:lnTo>
                  <a:lnTo>
                    <a:pt x="3175241" y="1033526"/>
                  </a:lnTo>
                  <a:lnTo>
                    <a:pt x="3165602" y="987907"/>
                  </a:lnTo>
                  <a:lnTo>
                    <a:pt x="3153968" y="943051"/>
                  </a:lnTo>
                  <a:lnTo>
                    <a:pt x="3140367" y="899020"/>
                  </a:lnTo>
                  <a:lnTo>
                    <a:pt x="3124873" y="855853"/>
                  </a:lnTo>
                  <a:lnTo>
                    <a:pt x="3107512" y="813612"/>
                  </a:lnTo>
                  <a:lnTo>
                    <a:pt x="3088348" y="772337"/>
                  </a:lnTo>
                  <a:lnTo>
                    <a:pt x="3067418" y="732078"/>
                  </a:lnTo>
                  <a:lnTo>
                    <a:pt x="3044787" y="692886"/>
                  </a:lnTo>
                  <a:lnTo>
                    <a:pt x="3020491" y="654824"/>
                  </a:lnTo>
                  <a:lnTo>
                    <a:pt x="2994596" y="617918"/>
                  </a:lnTo>
                  <a:lnTo>
                    <a:pt x="2967126" y="582218"/>
                  </a:lnTo>
                  <a:lnTo>
                    <a:pt x="2938157" y="547789"/>
                  </a:lnTo>
                  <a:lnTo>
                    <a:pt x="2907715" y="514667"/>
                  </a:lnTo>
                  <a:lnTo>
                    <a:pt x="2875864" y="482917"/>
                  </a:lnTo>
                  <a:lnTo>
                    <a:pt x="2842653" y="452564"/>
                  </a:lnTo>
                  <a:lnTo>
                    <a:pt x="2808122" y="423684"/>
                  </a:lnTo>
                  <a:lnTo>
                    <a:pt x="2772333" y="396303"/>
                  </a:lnTo>
                  <a:lnTo>
                    <a:pt x="2735326" y="370484"/>
                  </a:lnTo>
                  <a:lnTo>
                    <a:pt x="2697149" y="346265"/>
                  </a:lnTo>
                  <a:lnTo>
                    <a:pt x="2657868" y="323710"/>
                  </a:lnTo>
                  <a:lnTo>
                    <a:pt x="2617508" y="302856"/>
                  </a:lnTo>
                  <a:lnTo>
                    <a:pt x="2576131" y="283756"/>
                  </a:lnTo>
                  <a:lnTo>
                    <a:pt x="2533802" y="266458"/>
                  </a:lnTo>
                  <a:lnTo>
                    <a:pt x="2490533" y="251002"/>
                  </a:lnTo>
                  <a:lnTo>
                    <a:pt x="2446413" y="237464"/>
                  </a:lnTo>
                  <a:lnTo>
                    <a:pt x="2401455" y="225856"/>
                  </a:lnTo>
                  <a:lnTo>
                    <a:pt x="2355748" y="216268"/>
                  </a:lnTo>
                  <a:lnTo>
                    <a:pt x="2309304" y="208711"/>
                  </a:lnTo>
                  <a:lnTo>
                    <a:pt x="2262187" y="203263"/>
                  </a:lnTo>
                  <a:lnTo>
                    <a:pt x="2214461" y="199948"/>
                  </a:lnTo>
                  <a:lnTo>
                    <a:pt x="2166150" y="198831"/>
                  </a:lnTo>
                  <a:lnTo>
                    <a:pt x="2117839" y="199948"/>
                  </a:lnTo>
                  <a:lnTo>
                    <a:pt x="2070112" y="203263"/>
                  </a:lnTo>
                  <a:lnTo>
                    <a:pt x="2022995" y="208711"/>
                  </a:lnTo>
                  <a:lnTo>
                    <a:pt x="1976564" y="216268"/>
                  </a:lnTo>
                  <a:lnTo>
                    <a:pt x="1930844" y="225856"/>
                  </a:lnTo>
                  <a:lnTo>
                    <a:pt x="1885899" y="237464"/>
                  </a:lnTo>
                  <a:lnTo>
                    <a:pt x="1841766" y="251002"/>
                  </a:lnTo>
                  <a:lnTo>
                    <a:pt x="1798510" y="266458"/>
                  </a:lnTo>
                  <a:lnTo>
                    <a:pt x="1756168" y="283756"/>
                  </a:lnTo>
                  <a:lnTo>
                    <a:pt x="1714792" y="302856"/>
                  </a:lnTo>
                  <a:lnTo>
                    <a:pt x="1674444" y="323710"/>
                  </a:lnTo>
                  <a:lnTo>
                    <a:pt x="1635150" y="346265"/>
                  </a:lnTo>
                  <a:lnTo>
                    <a:pt x="1596974" y="370484"/>
                  </a:lnTo>
                  <a:lnTo>
                    <a:pt x="1559966" y="396303"/>
                  </a:lnTo>
                  <a:lnTo>
                    <a:pt x="1524177" y="423684"/>
                  </a:lnTo>
                  <a:lnTo>
                    <a:pt x="1489659" y="452564"/>
                  </a:lnTo>
                  <a:lnTo>
                    <a:pt x="1456436" y="482917"/>
                  </a:lnTo>
                  <a:lnTo>
                    <a:pt x="1424584" y="514667"/>
                  </a:lnTo>
                  <a:lnTo>
                    <a:pt x="1394155" y="547789"/>
                  </a:lnTo>
                  <a:lnTo>
                    <a:pt x="1365173" y="582218"/>
                  </a:lnTo>
                  <a:lnTo>
                    <a:pt x="1337716" y="617918"/>
                  </a:lnTo>
                  <a:lnTo>
                    <a:pt x="1311808" y="654824"/>
                  </a:lnTo>
                  <a:lnTo>
                    <a:pt x="1287513" y="692886"/>
                  </a:lnTo>
                  <a:lnTo>
                    <a:pt x="1264881" y="732078"/>
                  </a:lnTo>
                  <a:lnTo>
                    <a:pt x="1243952" y="772337"/>
                  </a:lnTo>
                  <a:lnTo>
                    <a:pt x="1224788" y="813612"/>
                  </a:lnTo>
                  <a:lnTo>
                    <a:pt x="1207427" y="855853"/>
                  </a:lnTo>
                  <a:lnTo>
                    <a:pt x="1191933" y="899020"/>
                  </a:lnTo>
                  <a:lnTo>
                    <a:pt x="1178331" y="943051"/>
                  </a:lnTo>
                  <a:lnTo>
                    <a:pt x="1166698" y="987907"/>
                  </a:lnTo>
                  <a:lnTo>
                    <a:pt x="1157058" y="1033526"/>
                  </a:lnTo>
                  <a:lnTo>
                    <a:pt x="1149489" y="1079881"/>
                  </a:lnTo>
                  <a:lnTo>
                    <a:pt x="1144016" y="1126909"/>
                  </a:lnTo>
                  <a:lnTo>
                    <a:pt x="1140688" y="1174559"/>
                  </a:lnTo>
                  <a:lnTo>
                    <a:pt x="1139571" y="1222794"/>
                  </a:lnTo>
                  <a:lnTo>
                    <a:pt x="1140688" y="1271016"/>
                  </a:lnTo>
                  <a:lnTo>
                    <a:pt x="1144016" y="1318666"/>
                  </a:lnTo>
                  <a:lnTo>
                    <a:pt x="1149489" y="1365694"/>
                  </a:lnTo>
                  <a:lnTo>
                    <a:pt x="1157058" y="1412049"/>
                  </a:lnTo>
                  <a:lnTo>
                    <a:pt x="1166698" y="1457680"/>
                  </a:lnTo>
                  <a:lnTo>
                    <a:pt x="1178331" y="1502537"/>
                  </a:lnTo>
                  <a:lnTo>
                    <a:pt x="1191933" y="1546567"/>
                  </a:lnTo>
                  <a:lnTo>
                    <a:pt x="1207427" y="1589722"/>
                  </a:lnTo>
                  <a:lnTo>
                    <a:pt x="1224788" y="1631975"/>
                  </a:lnTo>
                  <a:lnTo>
                    <a:pt x="1243952" y="1673237"/>
                  </a:lnTo>
                  <a:lnTo>
                    <a:pt x="1264881" y="1713496"/>
                  </a:lnTo>
                  <a:lnTo>
                    <a:pt x="1287513" y="1752688"/>
                  </a:lnTo>
                  <a:lnTo>
                    <a:pt x="1311808" y="1790763"/>
                  </a:lnTo>
                  <a:lnTo>
                    <a:pt x="1337716" y="1827669"/>
                  </a:lnTo>
                  <a:lnTo>
                    <a:pt x="1365173" y="1863356"/>
                  </a:lnTo>
                  <a:lnTo>
                    <a:pt x="1394155" y="1897786"/>
                  </a:lnTo>
                  <a:lnTo>
                    <a:pt x="1424584" y="1930908"/>
                  </a:lnTo>
                  <a:lnTo>
                    <a:pt x="1456436" y="1962658"/>
                  </a:lnTo>
                  <a:lnTo>
                    <a:pt x="1489659" y="1993011"/>
                  </a:lnTo>
                  <a:lnTo>
                    <a:pt x="1524177" y="2021890"/>
                  </a:lnTo>
                  <a:lnTo>
                    <a:pt x="1559966" y="2049272"/>
                  </a:lnTo>
                  <a:lnTo>
                    <a:pt x="1596974" y="2075091"/>
                  </a:lnTo>
                  <a:lnTo>
                    <a:pt x="1635150" y="2099310"/>
                  </a:lnTo>
                  <a:lnTo>
                    <a:pt x="1674444" y="2121865"/>
                  </a:lnTo>
                  <a:lnTo>
                    <a:pt x="1714792" y="2142718"/>
                  </a:lnTo>
                  <a:lnTo>
                    <a:pt x="1756168" y="2161819"/>
                  </a:lnTo>
                  <a:lnTo>
                    <a:pt x="1798510" y="2179116"/>
                  </a:lnTo>
                  <a:lnTo>
                    <a:pt x="1841766" y="2194560"/>
                  </a:lnTo>
                  <a:lnTo>
                    <a:pt x="1885899" y="2208111"/>
                  </a:lnTo>
                  <a:lnTo>
                    <a:pt x="1930844" y="2219706"/>
                  </a:lnTo>
                  <a:lnTo>
                    <a:pt x="1976564" y="2229307"/>
                  </a:lnTo>
                  <a:lnTo>
                    <a:pt x="2022995" y="2236863"/>
                  </a:lnTo>
                  <a:lnTo>
                    <a:pt x="2070112" y="2242312"/>
                  </a:lnTo>
                  <a:lnTo>
                    <a:pt x="2117852" y="2245626"/>
                  </a:lnTo>
                  <a:lnTo>
                    <a:pt x="2166150" y="2246731"/>
                  </a:lnTo>
                  <a:lnTo>
                    <a:pt x="2214461" y="2245626"/>
                  </a:lnTo>
                  <a:lnTo>
                    <a:pt x="2262187" y="2242312"/>
                  </a:lnTo>
                  <a:lnTo>
                    <a:pt x="2309304" y="2236863"/>
                  </a:lnTo>
                  <a:lnTo>
                    <a:pt x="2355748" y="2229307"/>
                  </a:lnTo>
                  <a:lnTo>
                    <a:pt x="2401455" y="2219706"/>
                  </a:lnTo>
                  <a:lnTo>
                    <a:pt x="2446413" y="2208111"/>
                  </a:lnTo>
                  <a:lnTo>
                    <a:pt x="2490533" y="2194560"/>
                  </a:lnTo>
                  <a:lnTo>
                    <a:pt x="2533802" y="2179116"/>
                  </a:lnTo>
                  <a:lnTo>
                    <a:pt x="2576131" y="2161819"/>
                  </a:lnTo>
                  <a:lnTo>
                    <a:pt x="2617508" y="2142718"/>
                  </a:lnTo>
                  <a:lnTo>
                    <a:pt x="2657868" y="2121865"/>
                  </a:lnTo>
                  <a:lnTo>
                    <a:pt x="2697149" y="2099310"/>
                  </a:lnTo>
                  <a:lnTo>
                    <a:pt x="2735326" y="2075091"/>
                  </a:lnTo>
                  <a:lnTo>
                    <a:pt x="2772333" y="2049272"/>
                  </a:lnTo>
                  <a:lnTo>
                    <a:pt x="2808122" y="2021890"/>
                  </a:lnTo>
                  <a:lnTo>
                    <a:pt x="2842653" y="1993011"/>
                  </a:lnTo>
                  <a:lnTo>
                    <a:pt x="2875864" y="1962658"/>
                  </a:lnTo>
                  <a:lnTo>
                    <a:pt x="2907715" y="1930908"/>
                  </a:lnTo>
                  <a:lnTo>
                    <a:pt x="2938157" y="1897786"/>
                  </a:lnTo>
                  <a:lnTo>
                    <a:pt x="2967126" y="1863356"/>
                  </a:lnTo>
                  <a:lnTo>
                    <a:pt x="2994596" y="1827669"/>
                  </a:lnTo>
                  <a:lnTo>
                    <a:pt x="3020491" y="1790763"/>
                  </a:lnTo>
                  <a:lnTo>
                    <a:pt x="3044787" y="1752688"/>
                  </a:lnTo>
                  <a:lnTo>
                    <a:pt x="3067418" y="1713496"/>
                  </a:lnTo>
                  <a:lnTo>
                    <a:pt x="3088348" y="1673237"/>
                  </a:lnTo>
                  <a:lnTo>
                    <a:pt x="3107512" y="1631975"/>
                  </a:lnTo>
                  <a:lnTo>
                    <a:pt x="3124873" y="1589722"/>
                  </a:lnTo>
                  <a:lnTo>
                    <a:pt x="3140379" y="1546567"/>
                  </a:lnTo>
                  <a:lnTo>
                    <a:pt x="3153968" y="1502537"/>
                  </a:lnTo>
                  <a:lnTo>
                    <a:pt x="3165602" y="1457680"/>
                  </a:lnTo>
                  <a:lnTo>
                    <a:pt x="3175241" y="1412049"/>
                  </a:lnTo>
                  <a:lnTo>
                    <a:pt x="3182823" y="1365694"/>
                  </a:lnTo>
                  <a:lnTo>
                    <a:pt x="3188297" y="1318666"/>
                  </a:lnTo>
                  <a:lnTo>
                    <a:pt x="3191611" y="1271016"/>
                  </a:lnTo>
                  <a:lnTo>
                    <a:pt x="3192729" y="1222794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35419" y="3627177"/>
              <a:ext cx="1423670" cy="1407795"/>
            </a:xfrm>
            <a:custGeom>
              <a:avLst/>
              <a:gdLst/>
              <a:ahLst/>
              <a:cxnLst/>
              <a:rect l="l" t="t" r="r" b="b"/>
              <a:pathLst>
                <a:path w="1423670" h="1407795">
                  <a:moveTo>
                    <a:pt x="994171" y="1178991"/>
                  </a:moveTo>
                  <a:lnTo>
                    <a:pt x="429201" y="1178991"/>
                  </a:lnTo>
                  <a:lnTo>
                    <a:pt x="463239" y="1197878"/>
                  </a:lnTo>
                  <a:lnTo>
                    <a:pt x="498509" y="1213808"/>
                  </a:lnTo>
                  <a:lnTo>
                    <a:pt x="535256" y="1226783"/>
                  </a:lnTo>
                  <a:lnTo>
                    <a:pt x="573729" y="1236801"/>
                  </a:lnTo>
                  <a:lnTo>
                    <a:pt x="590371" y="1399723"/>
                  </a:lnTo>
                  <a:lnTo>
                    <a:pt x="620248" y="1403172"/>
                  </a:lnTo>
                  <a:lnTo>
                    <a:pt x="650700" y="1405635"/>
                  </a:lnTo>
                  <a:lnTo>
                    <a:pt x="681645" y="1407114"/>
                  </a:lnTo>
                  <a:lnTo>
                    <a:pt x="713000" y="1407606"/>
                  </a:lnTo>
                  <a:lnTo>
                    <a:pt x="743986" y="1407114"/>
                  </a:lnTo>
                  <a:lnTo>
                    <a:pt x="774315" y="1405635"/>
                  </a:lnTo>
                  <a:lnTo>
                    <a:pt x="804644" y="1403172"/>
                  </a:lnTo>
                  <a:lnTo>
                    <a:pt x="835629" y="1399723"/>
                  </a:lnTo>
                  <a:lnTo>
                    <a:pt x="852272" y="1236801"/>
                  </a:lnTo>
                  <a:lnTo>
                    <a:pt x="889225" y="1227276"/>
                  </a:lnTo>
                  <a:lnTo>
                    <a:pt x="925192" y="1214465"/>
                  </a:lnTo>
                  <a:lnTo>
                    <a:pt x="960174" y="1198370"/>
                  </a:lnTo>
                  <a:lnTo>
                    <a:pt x="994171" y="1178991"/>
                  </a:lnTo>
                  <a:close/>
                </a:path>
                <a:path w="1423670" h="1407795">
                  <a:moveTo>
                    <a:pt x="303944" y="126132"/>
                  </a:moveTo>
                  <a:lnTo>
                    <a:pt x="264976" y="157042"/>
                  </a:lnTo>
                  <a:lnTo>
                    <a:pt x="228069" y="189885"/>
                  </a:lnTo>
                  <a:lnTo>
                    <a:pt x="193389" y="224705"/>
                  </a:lnTo>
                  <a:lnTo>
                    <a:pt x="161106" y="261543"/>
                  </a:lnTo>
                  <a:lnTo>
                    <a:pt x="131388" y="300441"/>
                  </a:lnTo>
                  <a:lnTo>
                    <a:pt x="233871" y="427449"/>
                  </a:lnTo>
                  <a:lnTo>
                    <a:pt x="215955" y="459790"/>
                  </a:lnTo>
                  <a:lnTo>
                    <a:pt x="200257" y="493691"/>
                  </a:lnTo>
                  <a:lnTo>
                    <a:pt x="186694" y="529070"/>
                  </a:lnTo>
                  <a:lnTo>
                    <a:pt x="175184" y="565845"/>
                  </a:lnTo>
                  <a:lnTo>
                    <a:pt x="11386" y="582488"/>
                  </a:lnTo>
                  <a:lnTo>
                    <a:pt x="7021" y="613090"/>
                  </a:lnTo>
                  <a:lnTo>
                    <a:pt x="3394" y="643364"/>
                  </a:lnTo>
                  <a:lnTo>
                    <a:pt x="916" y="673638"/>
                  </a:lnTo>
                  <a:lnTo>
                    <a:pt x="0" y="704241"/>
                  </a:lnTo>
                  <a:lnTo>
                    <a:pt x="1040" y="735213"/>
                  </a:lnTo>
                  <a:lnTo>
                    <a:pt x="3722" y="766103"/>
                  </a:lnTo>
                  <a:lnTo>
                    <a:pt x="7390" y="796500"/>
                  </a:lnTo>
                  <a:lnTo>
                    <a:pt x="11387" y="825994"/>
                  </a:lnTo>
                  <a:lnTo>
                    <a:pt x="175184" y="842637"/>
                  </a:lnTo>
                  <a:lnTo>
                    <a:pt x="185586" y="879945"/>
                  </a:lnTo>
                  <a:lnTo>
                    <a:pt x="199272" y="916433"/>
                  </a:lnTo>
                  <a:lnTo>
                    <a:pt x="215586" y="951278"/>
                  </a:lnTo>
                  <a:lnTo>
                    <a:pt x="233871" y="983660"/>
                  </a:lnTo>
                  <a:lnTo>
                    <a:pt x="131388" y="1110669"/>
                  </a:lnTo>
                  <a:lnTo>
                    <a:pt x="168396" y="1158516"/>
                  </a:lnTo>
                  <a:lnTo>
                    <a:pt x="209345" y="1204392"/>
                  </a:lnTo>
                  <a:lnTo>
                    <a:pt x="221910" y="1214465"/>
                  </a:lnTo>
                  <a:lnTo>
                    <a:pt x="234309" y="1224648"/>
                  </a:lnTo>
                  <a:lnTo>
                    <a:pt x="259273" y="1245561"/>
                  </a:lnTo>
                  <a:lnTo>
                    <a:pt x="269825" y="1255483"/>
                  </a:lnTo>
                  <a:lnTo>
                    <a:pt x="280623" y="1264502"/>
                  </a:lnTo>
                  <a:lnTo>
                    <a:pt x="291914" y="1273029"/>
                  </a:lnTo>
                  <a:lnTo>
                    <a:pt x="303945" y="1281473"/>
                  </a:lnTo>
                  <a:lnTo>
                    <a:pt x="429201" y="1178991"/>
                  </a:lnTo>
                  <a:lnTo>
                    <a:pt x="1237495" y="1178991"/>
                  </a:lnTo>
                  <a:lnTo>
                    <a:pt x="1255305" y="1158844"/>
                  </a:lnTo>
                  <a:lnTo>
                    <a:pt x="1274595" y="1135044"/>
                  </a:lnTo>
                  <a:lnTo>
                    <a:pt x="1291985" y="1110669"/>
                  </a:lnTo>
                  <a:lnTo>
                    <a:pt x="1248164" y="1056362"/>
                  </a:lnTo>
                  <a:lnTo>
                    <a:pt x="713876" y="1056362"/>
                  </a:lnTo>
                  <a:lnTo>
                    <a:pt x="663388" y="1052774"/>
                  </a:lnTo>
                  <a:lnTo>
                    <a:pt x="615212" y="1042375"/>
                  </a:lnTo>
                  <a:lnTo>
                    <a:pt x="569769" y="1025711"/>
                  </a:lnTo>
                  <a:lnTo>
                    <a:pt x="527480" y="1003330"/>
                  </a:lnTo>
                  <a:lnTo>
                    <a:pt x="488764" y="975777"/>
                  </a:lnTo>
                  <a:lnTo>
                    <a:pt x="452223" y="941494"/>
                  </a:lnTo>
                  <a:lnTo>
                    <a:pt x="420961" y="902102"/>
                  </a:lnTo>
                  <a:lnTo>
                    <a:pt x="395588" y="858184"/>
                  </a:lnTo>
                  <a:lnTo>
                    <a:pt x="376711" y="810325"/>
                  </a:lnTo>
                  <a:lnTo>
                    <a:pt x="364939" y="759108"/>
                  </a:lnTo>
                  <a:lnTo>
                    <a:pt x="360879" y="705117"/>
                  </a:lnTo>
                  <a:lnTo>
                    <a:pt x="364111" y="657592"/>
                  </a:lnTo>
                  <a:lnTo>
                    <a:pt x="373523" y="612078"/>
                  </a:lnTo>
                  <a:lnTo>
                    <a:pt x="388690" y="568979"/>
                  </a:lnTo>
                  <a:lnTo>
                    <a:pt x="409185" y="528700"/>
                  </a:lnTo>
                  <a:lnTo>
                    <a:pt x="434583" y="491644"/>
                  </a:lnTo>
                  <a:lnTo>
                    <a:pt x="464457" y="458216"/>
                  </a:lnTo>
                  <a:lnTo>
                    <a:pt x="498383" y="428822"/>
                  </a:lnTo>
                  <a:lnTo>
                    <a:pt x="535934" y="403864"/>
                  </a:lnTo>
                  <a:lnTo>
                    <a:pt x="576685" y="383749"/>
                  </a:lnTo>
                  <a:lnTo>
                    <a:pt x="620209" y="368880"/>
                  </a:lnTo>
                  <a:lnTo>
                    <a:pt x="666081" y="359662"/>
                  </a:lnTo>
                  <a:lnTo>
                    <a:pt x="713876" y="356500"/>
                  </a:lnTo>
                  <a:lnTo>
                    <a:pt x="1246751" y="356500"/>
                  </a:lnTo>
                  <a:lnTo>
                    <a:pt x="1291984" y="300441"/>
                  </a:lnTo>
                  <a:lnTo>
                    <a:pt x="1265611" y="264501"/>
                  </a:lnTo>
                  <a:lnTo>
                    <a:pt x="1238176" y="232119"/>
                  </a:lnTo>
                  <a:lnTo>
                    <a:pt x="992419" y="232119"/>
                  </a:lnTo>
                  <a:lnTo>
                    <a:pt x="990729" y="231243"/>
                  </a:lnTo>
                  <a:lnTo>
                    <a:pt x="431829" y="231243"/>
                  </a:lnTo>
                  <a:lnTo>
                    <a:pt x="303944" y="126132"/>
                  </a:lnTo>
                  <a:close/>
                </a:path>
                <a:path w="1423670" h="1407795">
                  <a:moveTo>
                    <a:pt x="1237495" y="1178991"/>
                  </a:moveTo>
                  <a:lnTo>
                    <a:pt x="994171" y="1178991"/>
                  </a:lnTo>
                  <a:lnTo>
                    <a:pt x="1119428" y="1281473"/>
                  </a:lnTo>
                  <a:lnTo>
                    <a:pt x="1168699" y="1245232"/>
                  </a:lnTo>
                  <a:lnTo>
                    <a:pt x="1214028" y="1204392"/>
                  </a:lnTo>
                  <a:lnTo>
                    <a:pt x="1237495" y="1178991"/>
                  </a:lnTo>
                  <a:close/>
                </a:path>
                <a:path w="1423670" h="1407795">
                  <a:moveTo>
                    <a:pt x="1246751" y="356500"/>
                  </a:moveTo>
                  <a:lnTo>
                    <a:pt x="713876" y="356500"/>
                  </a:lnTo>
                  <a:lnTo>
                    <a:pt x="764637" y="360109"/>
                  </a:lnTo>
                  <a:lnTo>
                    <a:pt x="813465" y="370655"/>
                  </a:lnTo>
                  <a:lnTo>
                    <a:pt x="859685" y="387718"/>
                  </a:lnTo>
                  <a:lnTo>
                    <a:pt x="902627" y="410877"/>
                  </a:lnTo>
                  <a:lnTo>
                    <a:pt x="941616" y="439712"/>
                  </a:lnTo>
                  <a:lnTo>
                    <a:pt x="976855" y="475187"/>
                  </a:lnTo>
                  <a:lnTo>
                    <a:pt x="1006888" y="514750"/>
                  </a:lnTo>
                  <a:lnTo>
                    <a:pt x="1031179" y="557962"/>
                  </a:lnTo>
                  <a:lnTo>
                    <a:pt x="1049192" y="604386"/>
                  </a:lnTo>
                  <a:lnTo>
                    <a:pt x="1060392" y="653583"/>
                  </a:lnTo>
                  <a:lnTo>
                    <a:pt x="1064245" y="705117"/>
                  </a:lnTo>
                  <a:lnTo>
                    <a:pt x="1061014" y="752693"/>
                  </a:lnTo>
                  <a:lnTo>
                    <a:pt x="1051613" y="798350"/>
                  </a:lnTo>
                  <a:lnTo>
                    <a:pt x="1036475" y="841665"/>
                  </a:lnTo>
                  <a:lnTo>
                    <a:pt x="1016037" y="882215"/>
                  </a:lnTo>
                  <a:lnTo>
                    <a:pt x="990732" y="919578"/>
                  </a:lnTo>
                  <a:lnTo>
                    <a:pt x="960996" y="953331"/>
                  </a:lnTo>
                  <a:lnTo>
                    <a:pt x="927263" y="983051"/>
                  </a:lnTo>
                  <a:lnTo>
                    <a:pt x="889969" y="1008316"/>
                  </a:lnTo>
                  <a:lnTo>
                    <a:pt x="849548" y="1028702"/>
                  </a:lnTo>
                  <a:lnTo>
                    <a:pt x="806436" y="1043786"/>
                  </a:lnTo>
                  <a:lnTo>
                    <a:pt x="761067" y="1053147"/>
                  </a:lnTo>
                  <a:lnTo>
                    <a:pt x="713876" y="1056362"/>
                  </a:lnTo>
                  <a:lnTo>
                    <a:pt x="1248164" y="1056362"/>
                  </a:lnTo>
                  <a:lnTo>
                    <a:pt x="1189502" y="983660"/>
                  </a:lnTo>
                  <a:lnTo>
                    <a:pt x="1208895" y="951278"/>
                  </a:lnTo>
                  <a:lnTo>
                    <a:pt x="1225086" y="916433"/>
                  </a:lnTo>
                  <a:lnTo>
                    <a:pt x="1238156" y="879945"/>
                  </a:lnTo>
                  <a:lnTo>
                    <a:pt x="1248188" y="842637"/>
                  </a:lnTo>
                  <a:lnTo>
                    <a:pt x="1411986" y="825994"/>
                  </a:lnTo>
                  <a:lnTo>
                    <a:pt x="1416352" y="796500"/>
                  </a:lnTo>
                  <a:lnTo>
                    <a:pt x="1419979" y="766103"/>
                  </a:lnTo>
                  <a:lnTo>
                    <a:pt x="1422456" y="735213"/>
                  </a:lnTo>
                  <a:lnTo>
                    <a:pt x="1423373" y="704241"/>
                  </a:lnTo>
                  <a:lnTo>
                    <a:pt x="1422333" y="673638"/>
                  </a:lnTo>
                  <a:lnTo>
                    <a:pt x="1419650" y="643364"/>
                  </a:lnTo>
                  <a:lnTo>
                    <a:pt x="1415982" y="613090"/>
                  </a:lnTo>
                  <a:lnTo>
                    <a:pt x="1411986" y="582488"/>
                  </a:lnTo>
                  <a:lnTo>
                    <a:pt x="1248188" y="565845"/>
                  </a:lnTo>
                  <a:lnTo>
                    <a:pt x="1236678" y="528947"/>
                  </a:lnTo>
                  <a:lnTo>
                    <a:pt x="1223115" y="493363"/>
                  </a:lnTo>
                  <a:lnTo>
                    <a:pt x="1207417" y="459421"/>
                  </a:lnTo>
                  <a:lnTo>
                    <a:pt x="1189502" y="427449"/>
                  </a:lnTo>
                  <a:lnTo>
                    <a:pt x="1246751" y="356500"/>
                  </a:lnTo>
                  <a:close/>
                </a:path>
                <a:path w="1423670" h="1407795">
                  <a:moveTo>
                    <a:pt x="1120304" y="127008"/>
                  </a:moveTo>
                  <a:lnTo>
                    <a:pt x="992419" y="232119"/>
                  </a:lnTo>
                  <a:lnTo>
                    <a:pt x="1238176" y="232119"/>
                  </a:lnTo>
                  <a:lnTo>
                    <a:pt x="1205638" y="198204"/>
                  </a:lnTo>
                  <a:lnTo>
                    <a:pt x="1172859" y="168177"/>
                  </a:lnTo>
                  <a:lnTo>
                    <a:pt x="1134305" y="137506"/>
                  </a:lnTo>
                  <a:lnTo>
                    <a:pt x="1120304" y="127008"/>
                  </a:lnTo>
                  <a:close/>
                </a:path>
                <a:path w="1423670" h="1407795">
                  <a:moveTo>
                    <a:pt x="713876" y="0"/>
                  </a:moveTo>
                  <a:lnTo>
                    <a:pt x="682507" y="1026"/>
                  </a:lnTo>
                  <a:lnTo>
                    <a:pt x="651466" y="3613"/>
                  </a:lnTo>
                  <a:lnTo>
                    <a:pt x="590371" y="10511"/>
                  </a:lnTo>
                  <a:lnTo>
                    <a:pt x="571101" y="173432"/>
                  </a:lnTo>
                  <a:lnTo>
                    <a:pt x="535667" y="184929"/>
                  </a:lnTo>
                  <a:lnTo>
                    <a:pt x="500479" y="198396"/>
                  </a:lnTo>
                  <a:lnTo>
                    <a:pt x="465785" y="213834"/>
                  </a:lnTo>
                  <a:lnTo>
                    <a:pt x="431829" y="231243"/>
                  </a:lnTo>
                  <a:lnTo>
                    <a:pt x="990729" y="231243"/>
                  </a:lnTo>
                  <a:lnTo>
                    <a:pt x="958833" y="214710"/>
                  </a:lnTo>
                  <a:lnTo>
                    <a:pt x="924754" y="199272"/>
                  </a:lnTo>
                  <a:lnTo>
                    <a:pt x="889690" y="185804"/>
                  </a:lnTo>
                  <a:lnTo>
                    <a:pt x="853148" y="174308"/>
                  </a:lnTo>
                  <a:lnTo>
                    <a:pt x="836505" y="11386"/>
                  </a:lnTo>
                  <a:lnTo>
                    <a:pt x="805519" y="7021"/>
                  </a:lnTo>
                  <a:lnTo>
                    <a:pt x="775190" y="3394"/>
                  </a:lnTo>
                  <a:lnTo>
                    <a:pt x="744862" y="916"/>
                  </a:lnTo>
                  <a:lnTo>
                    <a:pt x="713876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23669" y="4124672"/>
              <a:ext cx="856615" cy="1028700"/>
            </a:xfrm>
            <a:custGeom>
              <a:avLst/>
              <a:gdLst/>
              <a:ahLst/>
              <a:cxnLst/>
              <a:rect l="l" t="t" r="r" b="b"/>
              <a:pathLst>
                <a:path w="856615" h="1028700">
                  <a:moveTo>
                    <a:pt x="592559" y="0"/>
                  </a:moveTo>
                  <a:lnTo>
                    <a:pt x="543521" y="9649"/>
                  </a:lnTo>
                  <a:lnTo>
                    <a:pt x="497090" y="29473"/>
                  </a:lnTo>
                  <a:lnTo>
                    <a:pt x="455200" y="59093"/>
                  </a:lnTo>
                  <a:lnTo>
                    <a:pt x="419785" y="98131"/>
                  </a:lnTo>
                  <a:lnTo>
                    <a:pt x="395312" y="138995"/>
                  </a:lnTo>
                  <a:lnTo>
                    <a:pt x="379622" y="182706"/>
                  </a:lnTo>
                  <a:lnTo>
                    <a:pt x="372595" y="227877"/>
                  </a:lnTo>
                  <a:lnTo>
                    <a:pt x="374107" y="273121"/>
                  </a:lnTo>
                  <a:lnTo>
                    <a:pt x="384039" y="317050"/>
                  </a:lnTo>
                  <a:lnTo>
                    <a:pt x="402267" y="358280"/>
                  </a:lnTo>
                  <a:lnTo>
                    <a:pt x="23868" y="834781"/>
                  </a:lnTo>
                  <a:lnTo>
                    <a:pt x="2901" y="877565"/>
                  </a:lnTo>
                  <a:lnTo>
                    <a:pt x="0" y="923468"/>
                  </a:lnTo>
                  <a:lnTo>
                    <a:pt x="14507" y="967073"/>
                  </a:lnTo>
                  <a:lnTo>
                    <a:pt x="45766" y="1002958"/>
                  </a:lnTo>
                  <a:lnTo>
                    <a:pt x="45766" y="1004710"/>
                  </a:lnTo>
                  <a:lnTo>
                    <a:pt x="48394" y="1004710"/>
                  </a:lnTo>
                  <a:lnTo>
                    <a:pt x="52774" y="1008214"/>
                  </a:lnTo>
                  <a:lnTo>
                    <a:pt x="58029" y="1011718"/>
                  </a:lnTo>
                  <a:lnTo>
                    <a:pt x="62409" y="1016097"/>
                  </a:lnTo>
                  <a:lnTo>
                    <a:pt x="103769" y="1028688"/>
                  </a:lnTo>
                  <a:lnTo>
                    <a:pt x="146278" y="1026170"/>
                  </a:lnTo>
                  <a:lnTo>
                    <a:pt x="185832" y="1009199"/>
                  </a:lnTo>
                  <a:lnTo>
                    <a:pt x="218323" y="978432"/>
                  </a:lnTo>
                  <a:lnTo>
                    <a:pt x="223356" y="971151"/>
                  </a:lnTo>
                  <a:lnTo>
                    <a:pt x="115922" y="971151"/>
                  </a:lnTo>
                  <a:lnTo>
                    <a:pt x="96570" y="966170"/>
                  </a:lnTo>
                  <a:lnTo>
                    <a:pt x="92190" y="964418"/>
                  </a:lnTo>
                  <a:lnTo>
                    <a:pt x="85183" y="963542"/>
                  </a:lnTo>
                  <a:lnTo>
                    <a:pt x="82555" y="959162"/>
                  </a:lnTo>
                  <a:lnTo>
                    <a:pt x="80803" y="959162"/>
                  </a:lnTo>
                  <a:lnTo>
                    <a:pt x="79927" y="957410"/>
                  </a:lnTo>
                  <a:lnTo>
                    <a:pt x="64229" y="939440"/>
                  </a:lnTo>
                  <a:lnTo>
                    <a:pt x="56825" y="917446"/>
                  </a:lnTo>
                  <a:lnTo>
                    <a:pt x="58125" y="893974"/>
                  </a:lnTo>
                  <a:lnTo>
                    <a:pt x="68540" y="871570"/>
                  </a:lnTo>
                  <a:lnTo>
                    <a:pt x="86237" y="855968"/>
                  </a:lnTo>
                  <a:lnTo>
                    <a:pt x="107628" y="848577"/>
                  </a:lnTo>
                  <a:lnTo>
                    <a:pt x="308083" y="848577"/>
                  </a:lnTo>
                  <a:lnTo>
                    <a:pt x="563436" y="479157"/>
                  </a:lnTo>
                  <a:lnTo>
                    <a:pt x="663786" y="479157"/>
                  </a:lnTo>
                  <a:lnTo>
                    <a:pt x="698766" y="469960"/>
                  </a:lnTo>
                  <a:lnTo>
                    <a:pt x="740373" y="450154"/>
                  </a:lnTo>
                  <a:lnTo>
                    <a:pt x="778037" y="422465"/>
                  </a:lnTo>
                  <a:lnTo>
                    <a:pt x="810446" y="387185"/>
                  </a:lnTo>
                  <a:lnTo>
                    <a:pt x="836128" y="341013"/>
                  </a:lnTo>
                  <a:lnTo>
                    <a:pt x="851299" y="291941"/>
                  </a:lnTo>
                  <a:lnTo>
                    <a:pt x="851831" y="286454"/>
                  </a:lnTo>
                  <a:lnTo>
                    <a:pt x="580955" y="286454"/>
                  </a:lnTo>
                  <a:lnTo>
                    <a:pt x="580079" y="282074"/>
                  </a:lnTo>
                  <a:lnTo>
                    <a:pt x="551173" y="123533"/>
                  </a:lnTo>
                  <a:lnTo>
                    <a:pt x="642269" y="903"/>
                  </a:lnTo>
                  <a:lnTo>
                    <a:pt x="592559" y="0"/>
                  </a:lnTo>
                  <a:close/>
                </a:path>
                <a:path w="856615" h="1028700">
                  <a:moveTo>
                    <a:pt x="308083" y="848577"/>
                  </a:moveTo>
                  <a:lnTo>
                    <a:pt x="107628" y="848577"/>
                  </a:lnTo>
                  <a:lnTo>
                    <a:pt x="130498" y="849398"/>
                  </a:lnTo>
                  <a:lnTo>
                    <a:pt x="152629" y="858431"/>
                  </a:lnTo>
                  <a:lnTo>
                    <a:pt x="154381" y="858431"/>
                  </a:lnTo>
                  <a:lnTo>
                    <a:pt x="155257" y="860183"/>
                  </a:lnTo>
                  <a:lnTo>
                    <a:pt x="159636" y="861935"/>
                  </a:lnTo>
                  <a:lnTo>
                    <a:pt x="162264" y="865439"/>
                  </a:lnTo>
                  <a:lnTo>
                    <a:pt x="167520" y="868942"/>
                  </a:lnTo>
                  <a:lnTo>
                    <a:pt x="177387" y="886899"/>
                  </a:lnTo>
                  <a:lnTo>
                    <a:pt x="180768" y="906826"/>
                  </a:lnTo>
                  <a:lnTo>
                    <a:pt x="177743" y="927082"/>
                  </a:lnTo>
                  <a:lnTo>
                    <a:pt x="168396" y="946023"/>
                  </a:lnTo>
                  <a:lnTo>
                    <a:pt x="153970" y="960750"/>
                  </a:lnTo>
                  <a:lnTo>
                    <a:pt x="135767" y="969235"/>
                  </a:lnTo>
                  <a:lnTo>
                    <a:pt x="115922" y="971151"/>
                  </a:lnTo>
                  <a:lnTo>
                    <a:pt x="223356" y="971151"/>
                  </a:lnTo>
                  <a:lnTo>
                    <a:pt x="308083" y="848577"/>
                  </a:lnTo>
                  <a:close/>
                </a:path>
                <a:path w="856615" h="1028700">
                  <a:moveTo>
                    <a:pt x="663786" y="479157"/>
                  </a:moveTo>
                  <a:lnTo>
                    <a:pt x="563436" y="479157"/>
                  </a:lnTo>
                  <a:lnTo>
                    <a:pt x="608984" y="484753"/>
                  </a:lnTo>
                  <a:lnTo>
                    <a:pt x="654532" y="481590"/>
                  </a:lnTo>
                  <a:lnTo>
                    <a:pt x="663786" y="479157"/>
                  </a:lnTo>
                  <a:close/>
                </a:path>
                <a:path w="856615" h="1028700">
                  <a:moveTo>
                    <a:pt x="835848" y="144555"/>
                  </a:moveTo>
                  <a:lnTo>
                    <a:pt x="744752" y="267184"/>
                  </a:lnTo>
                  <a:lnTo>
                    <a:pt x="587086" y="285578"/>
                  </a:lnTo>
                  <a:lnTo>
                    <a:pt x="580955" y="286454"/>
                  </a:lnTo>
                  <a:lnTo>
                    <a:pt x="851831" y="286454"/>
                  </a:lnTo>
                  <a:lnTo>
                    <a:pt x="856169" y="241691"/>
                  </a:lnTo>
                  <a:lnTo>
                    <a:pt x="850949" y="191988"/>
                  </a:lnTo>
                  <a:lnTo>
                    <a:pt x="835848" y="144555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46009" cy="803910"/>
            <a:chOff x="0" y="288559"/>
            <a:chExt cx="744600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50709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460" y="1615439"/>
            <a:ext cx="9883140" cy="451104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46009" cy="803910"/>
            <a:chOff x="0" y="288559"/>
            <a:chExt cx="744600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50709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975" y="1344167"/>
            <a:ext cx="10088880" cy="531571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46009" cy="803910"/>
            <a:chOff x="0" y="288559"/>
            <a:chExt cx="744600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50709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80" y="1583436"/>
            <a:ext cx="10149840" cy="482803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446009" cy="803910"/>
            <a:chOff x="0" y="288559"/>
            <a:chExt cx="7446009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950709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767" y="1772411"/>
            <a:ext cx="9808464" cy="46390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959230"/>
              <a:ext cx="2149602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1689226"/>
              <a:ext cx="2198370" cy="5577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39512" y="3380459"/>
              <a:ext cx="883285" cy="981710"/>
            </a:xfrm>
            <a:custGeom>
              <a:avLst/>
              <a:gdLst/>
              <a:ahLst/>
              <a:cxnLst/>
              <a:rect l="l" t="t" r="r" b="b"/>
              <a:pathLst>
                <a:path w="883285" h="981710">
                  <a:moveTo>
                    <a:pt x="384299" y="0"/>
                  </a:moveTo>
                  <a:lnTo>
                    <a:pt x="329160" y="4379"/>
                  </a:lnTo>
                  <a:lnTo>
                    <a:pt x="273909" y="15285"/>
                  </a:lnTo>
                  <a:lnTo>
                    <a:pt x="218604" y="32774"/>
                  </a:lnTo>
                  <a:lnTo>
                    <a:pt x="161961" y="59915"/>
                  </a:lnTo>
                  <a:lnTo>
                    <a:pt x="119701" y="90448"/>
                  </a:lnTo>
                  <a:lnTo>
                    <a:pt x="83193" y="127177"/>
                  </a:lnTo>
                  <a:lnTo>
                    <a:pt x="52438" y="170102"/>
                  </a:lnTo>
                  <a:lnTo>
                    <a:pt x="27436" y="219221"/>
                  </a:lnTo>
                  <a:lnTo>
                    <a:pt x="12783" y="264997"/>
                  </a:lnTo>
                  <a:lnTo>
                    <a:pt x="3638" y="310872"/>
                  </a:lnTo>
                  <a:lnTo>
                    <a:pt x="0" y="356845"/>
                  </a:lnTo>
                  <a:lnTo>
                    <a:pt x="1868" y="402916"/>
                  </a:lnTo>
                  <a:lnTo>
                    <a:pt x="9243" y="449085"/>
                  </a:lnTo>
                  <a:lnTo>
                    <a:pt x="22125" y="495353"/>
                  </a:lnTo>
                  <a:lnTo>
                    <a:pt x="47727" y="557610"/>
                  </a:lnTo>
                  <a:lnTo>
                    <a:pt x="74721" y="605936"/>
                  </a:lnTo>
                  <a:lnTo>
                    <a:pt x="98017" y="641163"/>
                  </a:lnTo>
                  <a:lnTo>
                    <a:pt x="124522" y="676500"/>
                  </a:lnTo>
                  <a:lnTo>
                    <a:pt x="154291" y="711892"/>
                  </a:lnTo>
                  <a:lnTo>
                    <a:pt x="181121" y="748360"/>
                  </a:lnTo>
                  <a:lnTo>
                    <a:pt x="200700" y="788397"/>
                  </a:lnTo>
                  <a:lnTo>
                    <a:pt x="213001" y="832030"/>
                  </a:lnTo>
                  <a:lnTo>
                    <a:pt x="217995" y="879289"/>
                  </a:lnTo>
                  <a:lnTo>
                    <a:pt x="215654" y="930201"/>
                  </a:lnTo>
                  <a:lnTo>
                    <a:pt x="215884" y="943680"/>
                  </a:lnTo>
                  <a:lnTo>
                    <a:pt x="220152" y="953950"/>
                  </a:lnTo>
                  <a:lnTo>
                    <a:pt x="228514" y="960901"/>
                  </a:lnTo>
                  <a:lnTo>
                    <a:pt x="241025" y="964423"/>
                  </a:lnTo>
                  <a:lnTo>
                    <a:pt x="532497" y="981533"/>
                  </a:lnTo>
                  <a:lnTo>
                    <a:pt x="543329" y="980759"/>
                  </a:lnTo>
                  <a:lnTo>
                    <a:pt x="560790" y="977219"/>
                  </a:lnTo>
                  <a:lnTo>
                    <a:pt x="574979" y="970323"/>
                  </a:lnTo>
                  <a:lnTo>
                    <a:pt x="579109" y="964423"/>
                  </a:lnTo>
                  <a:lnTo>
                    <a:pt x="584419" y="933151"/>
                  </a:lnTo>
                  <a:lnTo>
                    <a:pt x="583829" y="933151"/>
                  </a:lnTo>
                  <a:lnTo>
                    <a:pt x="586779" y="906600"/>
                  </a:lnTo>
                  <a:lnTo>
                    <a:pt x="593647" y="879385"/>
                  </a:lnTo>
                  <a:lnTo>
                    <a:pt x="606324" y="860578"/>
                  </a:lnTo>
                  <a:lnTo>
                    <a:pt x="624863" y="850179"/>
                  </a:lnTo>
                  <a:lnTo>
                    <a:pt x="649322" y="848188"/>
                  </a:lnTo>
                  <a:lnTo>
                    <a:pt x="692901" y="852742"/>
                  </a:lnTo>
                  <a:lnTo>
                    <a:pt x="729786" y="853203"/>
                  </a:lnTo>
                  <a:lnTo>
                    <a:pt x="759924" y="849681"/>
                  </a:lnTo>
                  <a:lnTo>
                    <a:pt x="783257" y="842287"/>
                  </a:lnTo>
                  <a:lnTo>
                    <a:pt x="799852" y="827666"/>
                  </a:lnTo>
                  <a:lnTo>
                    <a:pt x="808038" y="809394"/>
                  </a:lnTo>
                  <a:lnTo>
                    <a:pt x="807817" y="787360"/>
                  </a:lnTo>
                  <a:lnTo>
                    <a:pt x="794330" y="745975"/>
                  </a:lnTo>
                  <a:lnTo>
                    <a:pt x="795722" y="731437"/>
                  </a:lnTo>
                  <a:lnTo>
                    <a:pt x="803420" y="717894"/>
                  </a:lnTo>
                  <a:lnTo>
                    <a:pt x="817479" y="705402"/>
                  </a:lnTo>
                  <a:lnTo>
                    <a:pt x="818917" y="698644"/>
                  </a:lnTo>
                  <a:lnTo>
                    <a:pt x="817036" y="693380"/>
                  </a:lnTo>
                  <a:lnTo>
                    <a:pt x="811837" y="689554"/>
                  </a:lnTo>
                  <a:lnTo>
                    <a:pt x="796238" y="685931"/>
                  </a:lnTo>
                  <a:lnTo>
                    <a:pt x="793288" y="681801"/>
                  </a:lnTo>
                  <a:lnTo>
                    <a:pt x="795648" y="670000"/>
                  </a:lnTo>
                  <a:lnTo>
                    <a:pt x="799188" y="667050"/>
                  </a:lnTo>
                  <a:lnTo>
                    <a:pt x="819230" y="666608"/>
                  </a:lnTo>
                  <a:lnTo>
                    <a:pt x="827067" y="659970"/>
                  </a:lnTo>
                  <a:lnTo>
                    <a:pt x="828486" y="647137"/>
                  </a:lnTo>
                  <a:lnTo>
                    <a:pt x="823379" y="628109"/>
                  </a:lnTo>
                  <a:lnTo>
                    <a:pt x="821277" y="617165"/>
                  </a:lnTo>
                  <a:lnTo>
                    <a:pt x="822937" y="608269"/>
                  </a:lnTo>
                  <a:lnTo>
                    <a:pt x="828357" y="601474"/>
                  </a:lnTo>
                  <a:lnTo>
                    <a:pt x="837540" y="596837"/>
                  </a:lnTo>
                  <a:lnTo>
                    <a:pt x="864091" y="587397"/>
                  </a:lnTo>
                  <a:lnTo>
                    <a:pt x="875605" y="582953"/>
                  </a:lnTo>
                  <a:lnTo>
                    <a:pt x="881865" y="575744"/>
                  </a:lnTo>
                  <a:lnTo>
                    <a:pt x="882925" y="565658"/>
                  </a:lnTo>
                  <a:lnTo>
                    <a:pt x="878841" y="552585"/>
                  </a:lnTo>
                  <a:lnTo>
                    <a:pt x="802138" y="436941"/>
                  </a:lnTo>
                  <a:lnTo>
                    <a:pt x="795961" y="424329"/>
                  </a:lnTo>
                  <a:lnTo>
                    <a:pt x="794320" y="413045"/>
                  </a:lnTo>
                  <a:lnTo>
                    <a:pt x="797326" y="403088"/>
                  </a:lnTo>
                  <a:lnTo>
                    <a:pt x="805088" y="394459"/>
                  </a:lnTo>
                  <a:lnTo>
                    <a:pt x="810398" y="390329"/>
                  </a:lnTo>
                  <a:lnTo>
                    <a:pt x="812759" y="384428"/>
                  </a:lnTo>
                  <a:lnTo>
                    <a:pt x="796238" y="305955"/>
                  </a:lnTo>
                  <a:lnTo>
                    <a:pt x="782729" y="258197"/>
                  </a:lnTo>
                  <a:lnTo>
                    <a:pt x="764463" y="214042"/>
                  </a:lnTo>
                  <a:lnTo>
                    <a:pt x="741448" y="173478"/>
                  </a:lnTo>
                  <a:lnTo>
                    <a:pt x="713696" y="136496"/>
                  </a:lnTo>
                  <a:lnTo>
                    <a:pt x="681217" y="103085"/>
                  </a:lnTo>
                  <a:lnTo>
                    <a:pt x="644022" y="73234"/>
                  </a:lnTo>
                  <a:lnTo>
                    <a:pt x="602120" y="46934"/>
                  </a:lnTo>
                  <a:lnTo>
                    <a:pt x="561408" y="30220"/>
                  </a:lnTo>
                  <a:lnTo>
                    <a:pt x="520696" y="17212"/>
                  </a:lnTo>
                  <a:lnTo>
                    <a:pt x="479985" y="7854"/>
                  </a:lnTo>
                  <a:lnTo>
                    <a:pt x="439273" y="2092"/>
                  </a:lnTo>
                  <a:lnTo>
                    <a:pt x="384299" y="0"/>
                  </a:lnTo>
                  <a:close/>
                </a:path>
              </a:pathLst>
            </a:custGeom>
            <a:solidFill>
              <a:srgbClr val="1CB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9512" y="3380459"/>
              <a:ext cx="883285" cy="981710"/>
            </a:xfrm>
            <a:custGeom>
              <a:avLst/>
              <a:gdLst/>
              <a:ahLst/>
              <a:cxnLst/>
              <a:rect l="l" t="t" r="r" b="b"/>
              <a:pathLst>
                <a:path w="883285" h="981710">
                  <a:moveTo>
                    <a:pt x="864091" y="587397"/>
                  </a:moveTo>
                  <a:lnTo>
                    <a:pt x="837540" y="596837"/>
                  </a:lnTo>
                  <a:lnTo>
                    <a:pt x="828357" y="601474"/>
                  </a:lnTo>
                  <a:lnTo>
                    <a:pt x="822937" y="608269"/>
                  </a:lnTo>
                  <a:lnTo>
                    <a:pt x="821277" y="617165"/>
                  </a:lnTo>
                  <a:lnTo>
                    <a:pt x="823379" y="628109"/>
                  </a:lnTo>
                  <a:lnTo>
                    <a:pt x="828486" y="647137"/>
                  </a:lnTo>
                  <a:lnTo>
                    <a:pt x="827067" y="659970"/>
                  </a:lnTo>
                  <a:lnTo>
                    <a:pt x="819230" y="666608"/>
                  </a:lnTo>
                  <a:lnTo>
                    <a:pt x="805088" y="667050"/>
                  </a:lnTo>
                  <a:lnTo>
                    <a:pt x="799188" y="667050"/>
                  </a:lnTo>
                  <a:lnTo>
                    <a:pt x="795648" y="670000"/>
                  </a:lnTo>
                  <a:lnTo>
                    <a:pt x="794468" y="675901"/>
                  </a:lnTo>
                  <a:lnTo>
                    <a:pt x="793288" y="681801"/>
                  </a:lnTo>
                  <a:lnTo>
                    <a:pt x="796238" y="685931"/>
                  </a:lnTo>
                  <a:lnTo>
                    <a:pt x="803318" y="687111"/>
                  </a:lnTo>
                  <a:lnTo>
                    <a:pt x="811837" y="689554"/>
                  </a:lnTo>
                  <a:lnTo>
                    <a:pt x="817036" y="693380"/>
                  </a:lnTo>
                  <a:lnTo>
                    <a:pt x="818917" y="698644"/>
                  </a:lnTo>
                  <a:lnTo>
                    <a:pt x="817479" y="705402"/>
                  </a:lnTo>
                  <a:lnTo>
                    <a:pt x="803420" y="717894"/>
                  </a:lnTo>
                  <a:lnTo>
                    <a:pt x="795722" y="731437"/>
                  </a:lnTo>
                  <a:lnTo>
                    <a:pt x="794330" y="745975"/>
                  </a:lnTo>
                  <a:lnTo>
                    <a:pt x="799188" y="761454"/>
                  </a:lnTo>
                  <a:lnTo>
                    <a:pt x="807817" y="787360"/>
                  </a:lnTo>
                  <a:lnTo>
                    <a:pt x="808038" y="809394"/>
                  </a:lnTo>
                  <a:lnTo>
                    <a:pt x="799852" y="827666"/>
                  </a:lnTo>
                  <a:lnTo>
                    <a:pt x="783257" y="842287"/>
                  </a:lnTo>
                  <a:lnTo>
                    <a:pt x="759924" y="849681"/>
                  </a:lnTo>
                  <a:lnTo>
                    <a:pt x="729786" y="853203"/>
                  </a:lnTo>
                  <a:lnTo>
                    <a:pt x="692901" y="852742"/>
                  </a:lnTo>
                  <a:lnTo>
                    <a:pt x="649322" y="848188"/>
                  </a:lnTo>
                  <a:lnTo>
                    <a:pt x="624863" y="850179"/>
                  </a:lnTo>
                  <a:lnTo>
                    <a:pt x="593647" y="879385"/>
                  </a:lnTo>
                  <a:lnTo>
                    <a:pt x="585240" y="917884"/>
                  </a:lnTo>
                  <a:lnTo>
                    <a:pt x="583709" y="931160"/>
                  </a:lnTo>
                  <a:lnTo>
                    <a:pt x="583829" y="933151"/>
                  </a:lnTo>
                  <a:lnTo>
                    <a:pt x="584419" y="933151"/>
                  </a:lnTo>
                  <a:lnTo>
                    <a:pt x="583239" y="940822"/>
                  </a:lnTo>
                  <a:lnTo>
                    <a:pt x="580289" y="956752"/>
                  </a:lnTo>
                  <a:lnTo>
                    <a:pt x="579109" y="964423"/>
                  </a:lnTo>
                  <a:lnTo>
                    <a:pt x="574979" y="970323"/>
                  </a:lnTo>
                  <a:lnTo>
                    <a:pt x="532497" y="981533"/>
                  </a:lnTo>
                  <a:lnTo>
                    <a:pt x="442813" y="976223"/>
                  </a:lnTo>
                  <a:lnTo>
                    <a:pt x="241025" y="964423"/>
                  </a:lnTo>
                  <a:lnTo>
                    <a:pt x="228514" y="960901"/>
                  </a:lnTo>
                  <a:lnTo>
                    <a:pt x="220152" y="953950"/>
                  </a:lnTo>
                  <a:lnTo>
                    <a:pt x="215884" y="943680"/>
                  </a:lnTo>
                  <a:lnTo>
                    <a:pt x="215654" y="930201"/>
                  </a:lnTo>
                  <a:lnTo>
                    <a:pt x="217995" y="879289"/>
                  </a:lnTo>
                  <a:lnTo>
                    <a:pt x="213001" y="832030"/>
                  </a:lnTo>
                  <a:lnTo>
                    <a:pt x="200700" y="788397"/>
                  </a:lnTo>
                  <a:lnTo>
                    <a:pt x="181121" y="748360"/>
                  </a:lnTo>
                  <a:lnTo>
                    <a:pt x="154291" y="711892"/>
                  </a:lnTo>
                  <a:lnTo>
                    <a:pt x="124522" y="676500"/>
                  </a:lnTo>
                  <a:lnTo>
                    <a:pt x="98017" y="641163"/>
                  </a:lnTo>
                  <a:lnTo>
                    <a:pt x="74721" y="605936"/>
                  </a:lnTo>
                  <a:lnTo>
                    <a:pt x="54577" y="570876"/>
                  </a:lnTo>
                  <a:lnTo>
                    <a:pt x="35576" y="531298"/>
                  </a:lnTo>
                  <a:lnTo>
                    <a:pt x="30386" y="518364"/>
                  </a:lnTo>
                  <a:lnTo>
                    <a:pt x="27436" y="511284"/>
                  </a:lnTo>
                  <a:lnTo>
                    <a:pt x="25076" y="504203"/>
                  </a:lnTo>
                  <a:lnTo>
                    <a:pt x="22715" y="497123"/>
                  </a:lnTo>
                  <a:lnTo>
                    <a:pt x="22715" y="496533"/>
                  </a:lnTo>
                  <a:lnTo>
                    <a:pt x="22125" y="495943"/>
                  </a:lnTo>
                  <a:lnTo>
                    <a:pt x="22125" y="495353"/>
                  </a:lnTo>
                  <a:lnTo>
                    <a:pt x="9243" y="449085"/>
                  </a:lnTo>
                  <a:lnTo>
                    <a:pt x="1868" y="402916"/>
                  </a:lnTo>
                  <a:lnTo>
                    <a:pt x="0" y="356845"/>
                  </a:lnTo>
                  <a:lnTo>
                    <a:pt x="3638" y="310872"/>
                  </a:lnTo>
                  <a:lnTo>
                    <a:pt x="12783" y="264997"/>
                  </a:lnTo>
                  <a:lnTo>
                    <a:pt x="27436" y="219221"/>
                  </a:lnTo>
                  <a:lnTo>
                    <a:pt x="52438" y="170102"/>
                  </a:lnTo>
                  <a:lnTo>
                    <a:pt x="83193" y="127177"/>
                  </a:lnTo>
                  <a:lnTo>
                    <a:pt x="119701" y="90448"/>
                  </a:lnTo>
                  <a:lnTo>
                    <a:pt x="161961" y="59915"/>
                  </a:lnTo>
                  <a:lnTo>
                    <a:pt x="203779" y="38757"/>
                  </a:lnTo>
                  <a:lnTo>
                    <a:pt x="273909" y="15285"/>
                  </a:lnTo>
                  <a:lnTo>
                    <a:pt x="329160" y="4379"/>
                  </a:lnTo>
                  <a:lnTo>
                    <a:pt x="384299" y="0"/>
                  </a:lnTo>
                  <a:lnTo>
                    <a:pt x="439273" y="2092"/>
                  </a:lnTo>
                  <a:lnTo>
                    <a:pt x="479985" y="7854"/>
                  </a:lnTo>
                  <a:lnTo>
                    <a:pt x="520696" y="17212"/>
                  </a:lnTo>
                  <a:lnTo>
                    <a:pt x="561408" y="30220"/>
                  </a:lnTo>
                  <a:lnTo>
                    <a:pt x="602120" y="46934"/>
                  </a:lnTo>
                  <a:lnTo>
                    <a:pt x="644022" y="73234"/>
                  </a:lnTo>
                  <a:lnTo>
                    <a:pt x="681217" y="103085"/>
                  </a:lnTo>
                  <a:lnTo>
                    <a:pt x="713696" y="136496"/>
                  </a:lnTo>
                  <a:lnTo>
                    <a:pt x="741448" y="173478"/>
                  </a:lnTo>
                  <a:lnTo>
                    <a:pt x="764463" y="214042"/>
                  </a:lnTo>
                  <a:lnTo>
                    <a:pt x="782729" y="258197"/>
                  </a:lnTo>
                  <a:lnTo>
                    <a:pt x="796238" y="305955"/>
                  </a:lnTo>
                  <a:lnTo>
                    <a:pt x="800304" y="324651"/>
                  </a:lnTo>
                  <a:lnTo>
                    <a:pt x="804424" y="342684"/>
                  </a:lnTo>
                  <a:lnTo>
                    <a:pt x="808435" y="360053"/>
                  </a:lnTo>
                  <a:lnTo>
                    <a:pt x="812169" y="376758"/>
                  </a:lnTo>
                  <a:lnTo>
                    <a:pt x="812759" y="384428"/>
                  </a:lnTo>
                  <a:lnTo>
                    <a:pt x="810398" y="390329"/>
                  </a:lnTo>
                  <a:lnTo>
                    <a:pt x="805088" y="394459"/>
                  </a:lnTo>
                  <a:lnTo>
                    <a:pt x="797326" y="403088"/>
                  </a:lnTo>
                  <a:lnTo>
                    <a:pt x="794320" y="413045"/>
                  </a:lnTo>
                  <a:lnTo>
                    <a:pt x="795961" y="424329"/>
                  </a:lnTo>
                  <a:lnTo>
                    <a:pt x="802138" y="436941"/>
                  </a:lnTo>
                  <a:lnTo>
                    <a:pt x="805678" y="442251"/>
                  </a:lnTo>
                  <a:lnTo>
                    <a:pt x="878841" y="552585"/>
                  </a:lnTo>
                  <a:lnTo>
                    <a:pt x="882925" y="565658"/>
                  </a:lnTo>
                  <a:lnTo>
                    <a:pt x="881865" y="575744"/>
                  </a:lnTo>
                  <a:lnTo>
                    <a:pt x="875605" y="582953"/>
                  </a:lnTo>
                  <a:lnTo>
                    <a:pt x="864091" y="587397"/>
                  </a:lnTo>
                  <a:close/>
                </a:path>
              </a:pathLst>
            </a:custGeom>
            <a:ln w="2950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1219" y="3459845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4" h="296545">
                  <a:moveTo>
                    <a:pt x="148096" y="0"/>
                  </a:moveTo>
                  <a:lnTo>
                    <a:pt x="101201" y="7528"/>
                  </a:lnTo>
                  <a:lnTo>
                    <a:pt x="60536" y="28509"/>
                  </a:lnTo>
                  <a:lnTo>
                    <a:pt x="28509" y="60536"/>
                  </a:lnTo>
                  <a:lnTo>
                    <a:pt x="7528" y="101201"/>
                  </a:lnTo>
                  <a:lnTo>
                    <a:pt x="0" y="148096"/>
                  </a:lnTo>
                  <a:lnTo>
                    <a:pt x="7528" y="194991"/>
                  </a:lnTo>
                  <a:lnTo>
                    <a:pt x="28509" y="235655"/>
                  </a:lnTo>
                  <a:lnTo>
                    <a:pt x="60536" y="267682"/>
                  </a:lnTo>
                  <a:lnTo>
                    <a:pt x="101201" y="288663"/>
                  </a:lnTo>
                  <a:lnTo>
                    <a:pt x="148096" y="296192"/>
                  </a:lnTo>
                  <a:lnTo>
                    <a:pt x="194991" y="288663"/>
                  </a:lnTo>
                  <a:lnTo>
                    <a:pt x="235655" y="267682"/>
                  </a:lnTo>
                  <a:lnTo>
                    <a:pt x="251987" y="251350"/>
                  </a:lnTo>
                  <a:lnTo>
                    <a:pt x="148096" y="251350"/>
                  </a:lnTo>
                  <a:lnTo>
                    <a:pt x="108158" y="243274"/>
                  </a:lnTo>
                  <a:lnTo>
                    <a:pt x="75523" y="221259"/>
                  </a:lnTo>
                  <a:lnTo>
                    <a:pt x="53507" y="188623"/>
                  </a:lnTo>
                  <a:lnTo>
                    <a:pt x="45431" y="148686"/>
                  </a:lnTo>
                  <a:lnTo>
                    <a:pt x="53507" y="108748"/>
                  </a:lnTo>
                  <a:lnTo>
                    <a:pt x="75523" y="76113"/>
                  </a:lnTo>
                  <a:lnTo>
                    <a:pt x="108158" y="54097"/>
                  </a:lnTo>
                  <a:lnTo>
                    <a:pt x="148096" y="46021"/>
                  </a:lnTo>
                  <a:lnTo>
                    <a:pt x="252742" y="46021"/>
                  </a:lnTo>
                  <a:lnTo>
                    <a:pt x="235400" y="28679"/>
                  </a:lnTo>
                  <a:lnTo>
                    <a:pt x="194764" y="7585"/>
                  </a:lnTo>
                  <a:lnTo>
                    <a:pt x="148096" y="0"/>
                  </a:lnTo>
                  <a:close/>
                </a:path>
                <a:path w="296544" h="296545">
                  <a:moveTo>
                    <a:pt x="252742" y="46021"/>
                  </a:moveTo>
                  <a:lnTo>
                    <a:pt x="148096" y="46021"/>
                  </a:lnTo>
                  <a:lnTo>
                    <a:pt x="188033" y="54097"/>
                  </a:lnTo>
                  <a:lnTo>
                    <a:pt x="220669" y="76113"/>
                  </a:lnTo>
                  <a:lnTo>
                    <a:pt x="242684" y="108748"/>
                  </a:lnTo>
                  <a:lnTo>
                    <a:pt x="250760" y="148686"/>
                  </a:lnTo>
                  <a:lnTo>
                    <a:pt x="242684" y="188623"/>
                  </a:lnTo>
                  <a:lnTo>
                    <a:pt x="220669" y="221259"/>
                  </a:lnTo>
                  <a:lnTo>
                    <a:pt x="188033" y="243274"/>
                  </a:lnTo>
                  <a:lnTo>
                    <a:pt x="148096" y="251350"/>
                  </a:lnTo>
                  <a:lnTo>
                    <a:pt x="251987" y="251350"/>
                  </a:lnTo>
                  <a:lnTo>
                    <a:pt x="267682" y="235655"/>
                  </a:lnTo>
                  <a:lnTo>
                    <a:pt x="288663" y="194991"/>
                  </a:lnTo>
                  <a:lnTo>
                    <a:pt x="296192" y="148096"/>
                  </a:lnTo>
                  <a:lnTo>
                    <a:pt x="288607" y="101427"/>
                  </a:lnTo>
                  <a:lnTo>
                    <a:pt x="267512" y="60791"/>
                  </a:lnTo>
                  <a:lnTo>
                    <a:pt x="252742" y="46021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7362" y="3545989"/>
              <a:ext cx="183743" cy="2247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0002" y="2808458"/>
              <a:ext cx="400050" cy="461645"/>
            </a:xfrm>
            <a:custGeom>
              <a:avLst/>
              <a:gdLst/>
              <a:ahLst/>
              <a:cxnLst/>
              <a:rect l="l" t="t" r="r" b="b"/>
              <a:pathLst>
                <a:path w="400050" h="461645">
                  <a:moveTo>
                    <a:pt x="200018" y="0"/>
                  </a:moveTo>
                  <a:lnTo>
                    <a:pt x="0" y="115644"/>
                  </a:lnTo>
                  <a:lnTo>
                    <a:pt x="0" y="346344"/>
                  </a:lnTo>
                  <a:lnTo>
                    <a:pt x="200018" y="461399"/>
                  </a:lnTo>
                  <a:lnTo>
                    <a:pt x="399446" y="346344"/>
                  </a:lnTo>
                  <a:lnTo>
                    <a:pt x="399446" y="115644"/>
                  </a:lnTo>
                  <a:lnTo>
                    <a:pt x="200018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0002" y="2808458"/>
              <a:ext cx="400050" cy="461645"/>
            </a:xfrm>
            <a:custGeom>
              <a:avLst/>
              <a:gdLst/>
              <a:ahLst/>
              <a:cxnLst/>
              <a:rect l="l" t="t" r="r" b="b"/>
              <a:pathLst>
                <a:path w="400050" h="461645">
                  <a:moveTo>
                    <a:pt x="399446" y="115644"/>
                  </a:moveTo>
                  <a:lnTo>
                    <a:pt x="399446" y="346344"/>
                  </a:lnTo>
                  <a:lnTo>
                    <a:pt x="202378" y="460219"/>
                  </a:lnTo>
                  <a:lnTo>
                    <a:pt x="200018" y="461399"/>
                  </a:lnTo>
                  <a:lnTo>
                    <a:pt x="0" y="346344"/>
                  </a:lnTo>
                  <a:lnTo>
                    <a:pt x="0" y="115644"/>
                  </a:lnTo>
                  <a:lnTo>
                    <a:pt x="200018" y="0"/>
                  </a:lnTo>
                  <a:lnTo>
                    <a:pt x="202378" y="1770"/>
                  </a:lnTo>
                  <a:lnTo>
                    <a:pt x="399446" y="115644"/>
                  </a:lnTo>
                  <a:close/>
                </a:path>
              </a:pathLst>
            </a:custGeom>
            <a:ln w="227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66718" y="2974845"/>
              <a:ext cx="400050" cy="461009"/>
            </a:xfrm>
            <a:custGeom>
              <a:avLst/>
              <a:gdLst/>
              <a:ahLst/>
              <a:cxnLst/>
              <a:rect l="l" t="t" r="r" b="b"/>
              <a:pathLst>
                <a:path w="400050" h="461010">
                  <a:moveTo>
                    <a:pt x="200018" y="0"/>
                  </a:moveTo>
                  <a:lnTo>
                    <a:pt x="0" y="115054"/>
                  </a:lnTo>
                  <a:lnTo>
                    <a:pt x="0" y="345754"/>
                  </a:lnTo>
                  <a:lnTo>
                    <a:pt x="200018" y="460809"/>
                  </a:lnTo>
                  <a:lnTo>
                    <a:pt x="399446" y="345754"/>
                  </a:lnTo>
                  <a:lnTo>
                    <a:pt x="399446" y="115054"/>
                  </a:lnTo>
                  <a:lnTo>
                    <a:pt x="20001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66718" y="2974845"/>
              <a:ext cx="400050" cy="461009"/>
            </a:xfrm>
            <a:custGeom>
              <a:avLst/>
              <a:gdLst/>
              <a:ahLst/>
              <a:cxnLst/>
              <a:rect l="l" t="t" r="r" b="b"/>
              <a:pathLst>
                <a:path w="400050" h="461010">
                  <a:moveTo>
                    <a:pt x="399446" y="115054"/>
                  </a:moveTo>
                  <a:lnTo>
                    <a:pt x="399446" y="345754"/>
                  </a:lnTo>
                  <a:lnTo>
                    <a:pt x="202378" y="459629"/>
                  </a:lnTo>
                  <a:lnTo>
                    <a:pt x="200018" y="460809"/>
                  </a:lnTo>
                  <a:lnTo>
                    <a:pt x="0" y="345754"/>
                  </a:lnTo>
                  <a:lnTo>
                    <a:pt x="0" y="115054"/>
                  </a:lnTo>
                  <a:lnTo>
                    <a:pt x="200018" y="0"/>
                  </a:lnTo>
                  <a:lnTo>
                    <a:pt x="202378" y="1180"/>
                  </a:lnTo>
                  <a:lnTo>
                    <a:pt x="399446" y="115054"/>
                  </a:lnTo>
                  <a:close/>
                </a:path>
              </a:pathLst>
            </a:custGeom>
            <a:ln w="227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2082" y="3453945"/>
              <a:ext cx="400050" cy="461009"/>
            </a:xfrm>
            <a:custGeom>
              <a:avLst/>
              <a:gdLst/>
              <a:ahLst/>
              <a:cxnLst/>
              <a:rect l="l" t="t" r="r" b="b"/>
              <a:pathLst>
                <a:path w="400050" h="461010">
                  <a:moveTo>
                    <a:pt x="199428" y="0"/>
                  </a:moveTo>
                  <a:lnTo>
                    <a:pt x="0" y="115054"/>
                  </a:lnTo>
                  <a:lnTo>
                    <a:pt x="0" y="345754"/>
                  </a:lnTo>
                  <a:lnTo>
                    <a:pt x="199428" y="460809"/>
                  </a:lnTo>
                  <a:lnTo>
                    <a:pt x="399446" y="345754"/>
                  </a:lnTo>
                  <a:lnTo>
                    <a:pt x="399446" y="115054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E2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2082" y="3453945"/>
              <a:ext cx="400050" cy="461009"/>
            </a:xfrm>
            <a:custGeom>
              <a:avLst/>
              <a:gdLst/>
              <a:ahLst/>
              <a:cxnLst/>
              <a:rect l="l" t="t" r="r" b="b"/>
              <a:pathLst>
                <a:path w="400050" h="461010">
                  <a:moveTo>
                    <a:pt x="399446" y="115054"/>
                  </a:moveTo>
                  <a:lnTo>
                    <a:pt x="399446" y="345754"/>
                  </a:lnTo>
                  <a:lnTo>
                    <a:pt x="201788" y="459629"/>
                  </a:lnTo>
                  <a:lnTo>
                    <a:pt x="199428" y="460809"/>
                  </a:lnTo>
                  <a:lnTo>
                    <a:pt x="0" y="345754"/>
                  </a:lnTo>
                  <a:lnTo>
                    <a:pt x="0" y="115054"/>
                  </a:lnTo>
                  <a:lnTo>
                    <a:pt x="199428" y="0"/>
                  </a:lnTo>
                  <a:lnTo>
                    <a:pt x="201788" y="1180"/>
                  </a:lnTo>
                  <a:lnTo>
                    <a:pt x="399446" y="115054"/>
                  </a:lnTo>
                  <a:close/>
                </a:path>
              </a:pathLst>
            </a:custGeom>
            <a:ln w="227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5671" y="4126573"/>
              <a:ext cx="400050" cy="461009"/>
            </a:xfrm>
            <a:custGeom>
              <a:avLst/>
              <a:gdLst/>
              <a:ahLst/>
              <a:cxnLst/>
              <a:rect l="l" t="t" r="r" b="b"/>
              <a:pathLst>
                <a:path w="400050" h="461010">
                  <a:moveTo>
                    <a:pt x="199428" y="0"/>
                  </a:moveTo>
                  <a:lnTo>
                    <a:pt x="0" y="115054"/>
                  </a:lnTo>
                  <a:lnTo>
                    <a:pt x="0" y="345754"/>
                  </a:lnTo>
                  <a:lnTo>
                    <a:pt x="199428" y="460809"/>
                  </a:lnTo>
                  <a:lnTo>
                    <a:pt x="399446" y="345754"/>
                  </a:lnTo>
                  <a:lnTo>
                    <a:pt x="399446" y="115054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1CB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5671" y="4126573"/>
              <a:ext cx="400050" cy="461009"/>
            </a:xfrm>
            <a:custGeom>
              <a:avLst/>
              <a:gdLst/>
              <a:ahLst/>
              <a:cxnLst/>
              <a:rect l="l" t="t" r="r" b="b"/>
              <a:pathLst>
                <a:path w="400050" h="461010">
                  <a:moveTo>
                    <a:pt x="399446" y="115054"/>
                  </a:moveTo>
                  <a:lnTo>
                    <a:pt x="399446" y="345754"/>
                  </a:lnTo>
                  <a:lnTo>
                    <a:pt x="201788" y="459629"/>
                  </a:lnTo>
                  <a:lnTo>
                    <a:pt x="199428" y="460809"/>
                  </a:lnTo>
                  <a:lnTo>
                    <a:pt x="0" y="345754"/>
                  </a:lnTo>
                  <a:lnTo>
                    <a:pt x="0" y="115054"/>
                  </a:lnTo>
                  <a:lnTo>
                    <a:pt x="199428" y="0"/>
                  </a:lnTo>
                  <a:lnTo>
                    <a:pt x="201788" y="1180"/>
                  </a:lnTo>
                  <a:lnTo>
                    <a:pt x="399446" y="115054"/>
                  </a:lnTo>
                  <a:close/>
                </a:path>
              </a:pathLst>
            </a:custGeom>
            <a:ln w="227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71171" y="3665764"/>
              <a:ext cx="400050" cy="461645"/>
            </a:xfrm>
            <a:custGeom>
              <a:avLst/>
              <a:gdLst/>
              <a:ahLst/>
              <a:cxnLst/>
              <a:rect l="l" t="t" r="r" b="b"/>
              <a:pathLst>
                <a:path w="400050" h="461645">
                  <a:moveTo>
                    <a:pt x="199428" y="0"/>
                  </a:moveTo>
                  <a:lnTo>
                    <a:pt x="0" y="115644"/>
                  </a:lnTo>
                  <a:lnTo>
                    <a:pt x="0" y="345754"/>
                  </a:lnTo>
                  <a:lnTo>
                    <a:pt x="199428" y="461399"/>
                  </a:lnTo>
                  <a:lnTo>
                    <a:pt x="399446" y="345754"/>
                  </a:lnTo>
                  <a:lnTo>
                    <a:pt x="399446" y="115644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93D0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1171" y="3665764"/>
              <a:ext cx="400050" cy="461645"/>
            </a:xfrm>
            <a:custGeom>
              <a:avLst/>
              <a:gdLst/>
              <a:ahLst/>
              <a:cxnLst/>
              <a:rect l="l" t="t" r="r" b="b"/>
              <a:pathLst>
                <a:path w="400050" h="461645">
                  <a:moveTo>
                    <a:pt x="399446" y="115644"/>
                  </a:moveTo>
                  <a:lnTo>
                    <a:pt x="399446" y="345754"/>
                  </a:lnTo>
                  <a:lnTo>
                    <a:pt x="201788" y="460219"/>
                  </a:lnTo>
                  <a:lnTo>
                    <a:pt x="199428" y="461399"/>
                  </a:lnTo>
                  <a:lnTo>
                    <a:pt x="0" y="345754"/>
                  </a:lnTo>
                  <a:lnTo>
                    <a:pt x="0" y="115644"/>
                  </a:lnTo>
                  <a:lnTo>
                    <a:pt x="199428" y="0"/>
                  </a:lnTo>
                  <a:lnTo>
                    <a:pt x="201788" y="1180"/>
                  </a:lnTo>
                  <a:lnTo>
                    <a:pt x="399446" y="115644"/>
                  </a:lnTo>
                  <a:close/>
                </a:path>
              </a:pathLst>
            </a:custGeom>
            <a:ln w="227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56684" y="115646"/>
            <a:ext cx="53555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From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the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After-</a:t>
            </a:r>
            <a:r>
              <a:rPr b="1" dirty="0">
                <a:latin typeface="Calibri"/>
                <a:cs typeface="Calibri"/>
              </a:rPr>
              <a:t>action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reporting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1720" marR="17716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601720" algn="l"/>
                <a:tab pos="3602354" algn="l"/>
              </a:tabLst>
            </a:pPr>
            <a:r>
              <a:rPr dirty="0"/>
              <a:t>Knowledge</a:t>
            </a:r>
            <a:r>
              <a:rPr spc="-45" dirty="0"/>
              <a:t> </a:t>
            </a:r>
            <a:r>
              <a:rPr dirty="0"/>
              <a:t>gained</a:t>
            </a:r>
            <a:r>
              <a:rPr spc="-50" dirty="0"/>
              <a:t> </a:t>
            </a:r>
            <a:r>
              <a:rPr dirty="0"/>
              <a:t>from</a:t>
            </a:r>
            <a:r>
              <a:rPr spc="-5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process</a:t>
            </a:r>
            <a:r>
              <a:rPr spc="-5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conducting</a:t>
            </a:r>
            <a:r>
              <a:rPr spc="-60" dirty="0"/>
              <a:t> </a:t>
            </a:r>
            <a:r>
              <a:rPr spc="-25" dirty="0"/>
              <a:t>the </a:t>
            </a:r>
            <a:r>
              <a:rPr dirty="0"/>
              <a:t>program,</a:t>
            </a:r>
            <a:r>
              <a:rPr spc="-45" dirty="0"/>
              <a:t> </a:t>
            </a:r>
            <a:r>
              <a:rPr dirty="0"/>
              <a:t>project,</a:t>
            </a:r>
            <a:r>
              <a:rPr spc="-30" dirty="0"/>
              <a:t> </a:t>
            </a:r>
            <a:r>
              <a:rPr dirty="0"/>
              <a:t>or</a:t>
            </a:r>
            <a:r>
              <a:rPr spc="-25" dirty="0"/>
              <a:t> </a:t>
            </a:r>
            <a:r>
              <a:rPr dirty="0"/>
              <a:t>task</a:t>
            </a:r>
            <a:r>
              <a:rPr spc="-35" dirty="0"/>
              <a:t> </a:t>
            </a:r>
            <a:r>
              <a:rPr dirty="0"/>
              <a:t>included</a:t>
            </a:r>
            <a:r>
              <a:rPr spc="-4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-10" dirty="0"/>
              <a:t>After-</a:t>
            </a:r>
            <a:r>
              <a:rPr dirty="0"/>
              <a:t>Action</a:t>
            </a:r>
            <a:r>
              <a:rPr spc="-35" dirty="0"/>
              <a:t> </a:t>
            </a:r>
            <a:r>
              <a:rPr spc="-10" dirty="0"/>
              <a:t>Report (AAR)</a:t>
            </a:r>
          </a:p>
          <a:p>
            <a:pPr marL="360172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601720" algn="l"/>
                <a:tab pos="3602354" algn="l"/>
              </a:tabLst>
            </a:pPr>
            <a:r>
              <a:rPr dirty="0"/>
              <a:t>Formal</a:t>
            </a:r>
            <a:r>
              <a:rPr spc="-40" dirty="0"/>
              <a:t> </a:t>
            </a:r>
            <a:r>
              <a:rPr dirty="0"/>
              <a:t>sessions</a:t>
            </a:r>
            <a:r>
              <a:rPr spc="-30" dirty="0"/>
              <a:t> </a:t>
            </a:r>
            <a:r>
              <a:rPr dirty="0"/>
              <a:t>usually</a:t>
            </a:r>
            <a:r>
              <a:rPr spc="-30" dirty="0"/>
              <a:t> </a:t>
            </a:r>
            <a:r>
              <a:rPr dirty="0"/>
              <a:t>held</a:t>
            </a:r>
            <a:r>
              <a:rPr spc="-30" dirty="0"/>
              <a:t> </a:t>
            </a:r>
            <a:r>
              <a:rPr dirty="0"/>
              <a:t>at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project</a:t>
            </a:r>
            <a:r>
              <a:rPr spc="-35" dirty="0"/>
              <a:t> </a:t>
            </a:r>
            <a:r>
              <a:rPr dirty="0"/>
              <a:t>close-out,</a:t>
            </a:r>
            <a:r>
              <a:rPr spc="-30" dirty="0"/>
              <a:t> </a:t>
            </a:r>
            <a:r>
              <a:rPr spc="-20" dirty="0"/>
              <a:t>near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completion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initiative</a:t>
            </a:r>
          </a:p>
          <a:p>
            <a:pPr marL="3601720" marR="254000" indent="-342900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601720" algn="l"/>
                <a:tab pos="3602354" algn="l"/>
              </a:tabLst>
            </a:pPr>
            <a:r>
              <a:rPr spc="-10" dirty="0"/>
              <a:t>Recognized</a:t>
            </a:r>
            <a:r>
              <a:rPr spc="-6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documented</a:t>
            </a:r>
            <a:r>
              <a:rPr spc="-4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dirty="0"/>
              <a:t>any</a:t>
            </a:r>
            <a:r>
              <a:rPr spc="-30" dirty="0"/>
              <a:t> </a:t>
            </a:r>
            <a:r>
              <a:rPr dirty="0"/>
              <a:t>point</a:t>
            </a:r>
            <a:r>
              <a:rPr spc="-30" dirty="0"/>
              <a:t> </a:t>
            </a:r>
            <a:r>
              <a:rPr dirty="0"/>
              <a:t>during</a:t>
            </a:r>
            <a:r>
              <a:rPr spc="-5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life </a:t>
            </a:r>
            <a:r>
              <a:rPr dirty="0"/>
              <a:t>cycle</a:t>
            </a:r>
            <a:r>
              <a:rPr spc="-50" dirty="0"/>
              <a:t> </a:t>
            </a:r>
            <a:r>
              <a:rPr spc="-25" dirty="0"/>
              <a:t>to:</a:t>
            </a:r>
          </a:p>
          <a:p>
            <a:pPr marL="4058920" lvl="1" indent="-342900">
              <a:lnSpc>
                <a:spcPct val="100000"/>
              </a:lnSpc>
              <a:spcBef>
                <a:spcPts val="78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4058920" algn="l"/>
                <a:tab pos="4059554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knowledge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derived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experience</a:t>
            </a:r>
            <a:endParaRPr sz="2000">
              <a:latin typeface="Calibri"/>
              <a:cs typeface="Calibri"/>
            </a:endParaRPr>
          </a:p>
          <a:p>
            <a:pPr marL="405892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4058920" algn="l"/>
                <a:tab pos="4059554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endorse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recurrence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positive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outcomes</a:t>
            </a:r>
            <a:endParaRPr sz="2000">
              <a:latin typeface="Calibri"/>
              <a:cs typeface="Calibri"/>
            </a:endParaRPr>
          </a:p>
          <a:p>
            <a:pPr marL="405892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4058920" algn="l"/>
                <a:tab pos="4059554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prevent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recurrence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negative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outcomes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1C3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4834</Words>
  <Application>Microsoft Office PowerPoint</Application>
  <PresentationFormat>Widescreen</PresentationFormat>
  <Paragraphs>642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Century Gothic</vt:lpstr>
      <vt:lpstr>Lato</vt:lpstr>
      <vt:lpstr>Times New Roman</vt:lpstr>
      <vt:lpstr>Office Theme</vt:lpstr>
      <vt:lpstr>PowerPoint Presentation</vt:lpstr>
      <vt:lpstr>PowerPoint Presentation</vt:lpstr>
      <vt:lpstr>3.1 Comprehend Cloud Infrastructure Components</vt:lpstr>
      <vt:lpstr>PowerPoint Presentation</vt:lpstr>
      <vt:lpstr>PowerPoint Presentation</vt:lpstr>
      <vt:lpstr>CDN uses Edge Computing</vt:lpstr>
      <vt:lpstr>www.quick24x7.com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Design a Secure Data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Securing the Storage Area Network (SAN)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Analyze Risks Associated with Cloud Infrastructure</vt:lpstr>
      <vt:lpstr>PowerPoint Presentation</vt:lpstr>
      <vt:lpstr>PowerPoint Presentation</vt:lpstr>
      <vt:lpstr>PowerPoint Presentation</vt:lpstr>
      <vt:lpstr>Also called risk handling or appetite</vt:lpstr>
      <vt:lpstr>The most common method used in risk and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Cloud Security Triad</vt:lpstr>
      <vt:lpstr>PowerPoint Presentation</vt:lpstr>
      <vt:lpstr>3.4 Design and Plan Security Controls</vt:lpstr>
      <vt:lpstr>Standard bearer for digital Infrastructure performance whose Tier Standard has been used in thousands of sites in more than 100 countries</vt:lpstr>
      <vt:lpstr>Standard bearer for digital Infrastructure performance whose Tier Standard has been used in thousands of sites in more than 100 countries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Demonstration: AWS IAM</vt:lpstr>
      <vt:lpstr>For federated identity management</vt:lpstr>
      <vt:lpstr>PowerPoint Presentation</vt:lpstr>
      <vt:lpstr>PowerPoint Presentation</vt:lpstr>
      <vt:lpstr>PowerPoint Presentation</vt:lpstr>
      <vt:lpstr>PowerPoint Presentation</vt:lpstr>
      <vt:lpstr>Often combined with OAUTH</vt:lpstr>
      <vt:lpstr>PowerPoint Presentation</vt:lpstr>
      <vt:lpstr>Involves tools and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SIEM</vt:lpstr>
      <vt:lpstr>3.5 Plan Disaster Recovery (DR) and Business Continuity (BC)</vt:lpstr>
      <vt:lpstr>PowerPoint Presentation</vt:lpstr>
      <vt:lpstr>BCP according to NIST</vt:lpstr>
      <vt:lpstr>PowerPoint Presentation</vt:lpstr>
      <vt:lpstr>PowerPoint Presentation</vt:lpstr>
      <vt:lpstr>PowerPoint Presentation</vt:lpstr>
      <vt:lpstr>The point in time, relative to a disaster, where the recovery process begins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the After-action reporting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kelly handerhan</cp:lastModifiedBy>
  <cp:revision>1</cp:revision>
  <dcterms:created xsi:type="dcterms:W3CDTF">2022-05-23T19:36:40Z</dcterms:created>
  <dcterms:modified xsi:type="dcterms:W3CDTF">2022-05-24T05:47:09Z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2022-05-23T00:00:00Z</vt:filetime>
  </property>
</Properties>
</file>